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sldIdLst>
    <p:sldId id="264" r:id="rId2"/>
    <p:sldId id="265" r:id="rId3"/>
    <p:sldId id="266"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15" d="100"/>
          <a:sy n="115" d="100"/>
        </p:scale>
        <p:origin x="6197"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E99B4E-3C05-474E-A62D-A8245AED6949}" type="datetimeFigureOut">
              <a:rPr lang="en-US" smtClean="0"/>
              <a:t>8/12/2025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707A2C-4989-4876-A3A4-5EF3DE062961}" type="slidenum">
              <a:rPr lang="en-US" smtClean="0"/>
              <a:t>‹#›</a:t>
            </a:fld>
            <a:endParaRPr lang="en-US"/>
          </a:p>
        </p:txBody>
      </p:sp>
    </p:spTree>
    <p:extLst>
      <p:ext uri="{BB962C8B-B14F-4D97-AF65-F5344CB8AC3E}">
        <p14:creationId xmlns:p14="http://schemas.microsoft.com/office/powerpoint/2010/main" val="704277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0</a:t>
            </a:r>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F0177F8-3717-E441-ABD5-E9CC1E0ED1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0761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9.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9.png"/><Relationship Id="rId9" Type="http://schemas.openxmlformats.org/officeDocument/2006/relationships/image" Target="../media/image23.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3" Type="http://schemas.openxmlformats.org/officeDocument/2006/relationships/image" Target="../media/image38.png"/><Relationship Id="rId18" Type="http://schemas.openxmlformats.org/officeDocument/2006/relationships/image" Target="../media/image43.png"/><Relationship Id="rId26" Type="http://schemas.openxmlformats.org/officeDocument/2006/relationships/image" Target="../media/image51.png"/><Relationship Id="rId39" Type="http://schemas.openxmlformats.org/officeDocument/2006/relationships/image" Target="../media/image64.png"/><Relationship Id="rId21" Type="http://schemas.openxmlformats.org/officeDocument/2006/relationships/image" Target="../media/image46.png"/><Relationship Id="rId34" Type="http://schemas.openxmlformats.org/officeDocument/2006/relationships/image" Target="../media/image59.png"/><Relationship Id="rId42" Type="http://schemas.openxmlformats.org/officeDocument/2006/relationships/image" Target="../media/image67.png"/><Relationship Id="rId47" Type="http://schemas.openxmlformats.org/officeDocument/2006/relationships/image" Target="../media/image72.png"/><Relationship Id="rId50" Type="http://schemas.openxmlformats.org/officeDocument/2006/relationships/image" Target="../media/image75.png"/><Relationship Id="rId55" Type="http://schemas.openxmlformats.org/officeDocument/2006/relationships/image" Target="../media/image80.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5" Type="http://schemas.openxmlformats.org/officeDocument/2006/relationships/image" Target="../media/image50.png"/><Relationship Id="rId33" Type="http://schemas.openxmlformats.org/officeDocument/2006/relationships/image" Target="../media/image58.png"/><Relationship Id="rId38" Type="http://schemas.openxmlformats.org/officeDocument/2006/relationships/image" Target="../media/image63.png"/><Relationship Id="rId46" Type="http://schemas.openxmlformats.org/officeDocument/2006/relationships/image" Target="../media/image71.png"/><Relationship Id="rId59" Type="http://schemas.openxmlformats.org/officeDocument/2006/relationships/image" Target="../media/image84.png"/><Relationship Id="rId2" Type="http://schemas.openxmlformats.org/officeDocument/2006/relationships/image" Target="../media/image4.png"/><Relationship Id="rId16" Type="http://schemas.openxmlformats.org/officeDocument/2006/relationships/image" Target="../media/image41.png"/><Relationship Id="rId20" Type="http://schemas.openxmlformats.org/officeDocument/2006/relationships/image" Target="../media/image45.png"/><Relationship Id="rId29" Type="http://schemas.openxmlformats.org/officeDocument/2006/relationships/image" Target="../media/image54.png"/><Relationship Id="rId41" Type="http://schemas.openxmlformats.org/officeDocument/2006/relationships/image" Target="../media/image66.png"/><Relationship Id="rId54" Type="http://schemas.openxmlformats.org/officeDocument/2006/relationships/image" Target="../media/image79.png"/><Relationship Id="rId1" Type="http://schemas.openxmlformats.org/officeDocument/2006/relationships/slideMaster" Target="../slideMasters/slideMaster1.xml"/><Relationship Id="rId6" Type="http://schemas.openxmlformats.org/officeDocument/2006/relationships/image" Target="../media/image31.png"/><Relationship Id="rId11" Type="http://schemas.openxmlformats.org/officeDocument/2006/relationships/image" Target="../media/image36.png"/><Relationship Id="rId24" Type="http://schemas.openxmlformats.org/officeDocument/2006/relationships/image" Target="../media/image49.png"/><Relationship Id="rId32" Type="http://schemas.openxmlformats.org/officeDocument/2006/relationships/image" Target="../media/image57.png"/><Relationship Id="rId37" Type="http://schemas.openxmlformats.org/officeDocument/2006/relationships/image" Target="../media/image62.png"/><Relationship Id="rId40" Type="http://schemas.openxmlformats.org/officeDocument/2006/relationships/image" Target="../media/image65.png"/><Relationship Id="rId45" Type="http://schemas.openxmlformats.org/officeDocument/2006/relationships/image" Target="../media/image70.png"/><Relationship Id="rId53" Type="http://schemas.openxmlformats.org/officeDocument/2006/relationships/image" Target="../media/image78.png"/><Relationship Id="rId58" Type="http://schemas.openxmlformats.org/officeDocument/2006/relationships/image" Target="../media/image83.png"/><Relationship Id="rId5" Type="http://schemas.openxmlformats.org/officeDocument/2006/relationships/image" Target="../media/image30.png"/><Relationship Id="rId15" Type="http://schemas.openxmlformats.org/officeDocument/2006/relationships/image" Target="../media/image40.png"/><Relationship Id="rId23" Type="http://schemas.openxmlformats.org/officeDocument/2006/relationships/image" Target="../media/image48.png"/><Relationship Id="rId28" Type="http://schemas.openxmlformats.org/officeDocument/2006/relationships/image" Target="../media/image53.png"/><Relationship Id="rId36" Type="http://schemas.openxmlformats.org/officeDocument/2006/relationships/image" Target="../media/image61.png"/><Relationship Id="rId49" Type="http://schemas.openxmlformats.org/officeDocument/2006/relationships/image" Target="../media/image74.png"/><Relationship Id="rId57" Type="http://schemas.openxmlformats.org/officeDocument/2006/relationships/image" Target="../media/image82.png"/><Relationship Id="rId10" Type="http://schemas.openxmlformats.org/officeDocument/2006/relationships/image" Target="../media/image35.png"/><Relationship Id="rId19" Type="http://schemas.openxmlformats.org/officeDocument/2006/relationships/image" Target="../media/image44.png"/><Relationship Id="rId31" Type="http://schemas.openxmlformats.org/officeDocument/2006/relationships/image" Target="../media/image56.png"/><Relationship Id="rId44" Type="http://schemas.openxmlformats.org/officeDocument/2006/relationships/image" Target="../media/image69.png"/><Relationship Id="rId52" Type="http://schemas.openxmlformats.org/officeDocument/2006/relationships/image" Target="../media/image77.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7.png"/><Relationship Id="rId27" Type="http://schemas.openxmlformats.org/officeDocument/2006/relationships/image" Target="../media/image52.png"/><Relationship Id="rId30" Type="http://schemas.openxmlformats.org/officeDocument/2006/relationships/image" Target="../media/image55.png"/><Relationship Id="rId35" Type="http://schemas.openxmlformats.org/officeDocument/2006/relationships/image" Target="../media/image60.png"/><Relationship Id="rId43" Type="http://schemas.openxmlformats.org/officeDocument/2006/relationships/image" Target="../media/image68.png"/><Relationship Id="rId48" Type="http://schemas.openxmlformats.org/officeDocument/2006/relationships/image" Target="../media/image73.png"/><Relationship Id="rId56" Type="http://schemas.openxmlformats.org/officeDocument/2006/relationships/image" Target="../media/image81.png"/><Relationship Id="rId8" Type="http://schemas.openxmlformats.org/officeDocument/2006/relationships/image" Target="../media/image33.png"/><Relationship Id="rId51" Type="http://schemas.openxmlformats.org/officeDocument/2006/relationships/image" Target="../media/image76.png"/><Relationship Id="rId3" Type="http://schemas.openxmlformats.org/officeDocument/2006/relationships/image" Target="../media/image28.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jpe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234" y="469286"/>
            <a:ext cx="9681295" cy="731520"/>
          </a:xfrm>
        </p:spPr>
        <p:txBody>
          <a:bodyPr vert="horz" lIns="91440" tIns="45720" rIns="91440" bIns="45720" rtlCol="0" anchor="t" anchorCtr="0">
            <a:noAutofit/>
          </a:bodyPr>
          <a:lstStyle>
            <a:lvl1pPr>
              <a:lnSpc>
                <a:spcPct val="100000"/>
              </a:lnSpc>
              <a:defRPr lang="en-US"/>
            </a:lvl1pPr>
          </a:lstStyle>
          <a:p>
            <a:pPr lvl="0"/>
            <a:r>
              <a:rPr lang="en-US" dirty="0"/>
              <a:t>Click to add title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2" y="6241565"/>
            <a:ext cx="3273859"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3" y="1499616"/>
            <a:ext cx="9681295" cy="4526280"/>
          </a:xfrm>
        </p:spPr>
        <p:txBody>
          <a:bodyPr/>
          <a:lstStyle>
            <a:lvl1pPr marL="152396" indent="-152396">
              <a:spcBef>
                <a:spcPts val="400"/>
              </a:spcBef>
              <a:spcAft>
                <a:spcPts val="800"/>
              </a:spcAft>
              <a:buClr>
                <a:schemeClr val="accent1"/>
              </a:buClr>
              <a:tabLst/>
              <a:defRPr sz="1900"/>
            </a:lvl1pPr>
            <a:lvl2pPr marL="289977" indent="-131230">
              <a:spcBef>
                <a:spcPts val="0"/>
              </a:spcBef>
              <a:spcAft>
                <a:spcPts val="800"/>
              </a:spcAft>
              <a:buClr>
                <a:schemeClr val="accent1"/>
              </a:buClr>
              <a:tabLst/>
              <a:defRPr sz="1900"/>
            </a:lvl2pPr>
            <a:lvl3pPr marL="419090" indent="-110064">
              <a:spcBef>
                <a:spcPts val="0"/>
              </a:spcBef>
              <a:spcAft>
                <a:spcPts val="800"/>
              </a:spcAft>
              <a:buClr>
                <a:schemeClr val="accent1"/>
              </a:buClr>
              <a:tabLst/>
              <a:defRPr sz="1600"/>
            </a:lvl3pPr>
            <a:lvl4pPr marL="539737" indent="-120648">
              <a:spcBef>
                <a:spcPts val="0"/>
              </a:spcBef>
              <a:spcAft>
                <a:spcPts val="800"/>
              </a:spcAft>
              <a:buClr>
                <a:schemeClr val="accent1"/>
              </a:buClr>
              <a:tabLst/>
              <a:defRPr sz="1500"/>
            </a:lvl4pPr>
            <a:lvl5pPr marL="658268" indent="-107948">
              <a:spcBef>
                <a:spcPts val="0"/>
              </a:spcBef>
              <a:spcAft>
                <a:spcPts val="800"/>
              </a:spcAft>
              <a:buClr>
                <a:schemeClr val="accent1"/>
              </a:buClr>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937461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mber Journey: Cancer Support Program">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16362D-EB3B-47B8-BD24-C8C01D850CE0}"/>
              </a:ext>
            </a:extLst>
          </p:cNvPr>
          <p:cNvSpPr>
            <a:spLocks noGrp="1"/>
          </p:cNvSpPr>
          <p:nvPr>
            <p:ph type="sldNum" sz="quarter" idx="10"/>
          </p:nvPr>
        </p:nvSpPr>
        <p:spPr/>
        <p:txBody>
          <a:bodyPr/>
          <a:lstStyle/>
          <a:p>
            <a:fld id="{66DE20E4-D496-034F-914D-F7F15B93E95B}" type="slidenum">
              <a:rPr lang="en-US" smtClean="0"/>
              <a:pPr/>
              <a:t>‹#›</a:t>
            </a:fld>
            <a:endParaRPr lang="en-US" dirty="0"/>
          </a:p>
        </p:txBody>
      </p:sp>
      <p:sp>
        <p:nvSpPr>
          <p:cNvPr id="4" name="Footer Placeholder 3">
            <a:extLst>
              <a:ext uri="{FF2B5EF4-FFF2-40B4-BE49-F238E27FC236}">
                <a16:creationId xmlns:a16="http://schemas.microsoft.com/office/drawing/2014/main" id="{2D7C2617-5501-4BF4-915E-42AD3ED48474}"/>
              </a:ext>
            </a:extLst>
          </p:cNvPr>
          <p:cNvSpPr>
            <a:spLocks noGrp="1"/>
          </p:cNvSpPr>
          <p:nvPr>
            <p:ph type="ftr" sz="quarter" idx="11"/>
          </p:nvPr>
        </p:nvSpPr>
        <p:spPr/>
        <p:txBody>
          <a:bodyPr/>
          <a:lstStyle/>
          <a:p>
            <a:r>
              <a:rPr lang="en-US"/>
              <a:t>Type division name here</a:t>
            </a:r>
            <a:endParaRPr lang="en-US" dirty="0"/>
          </a:p>
        </p:txBody>
      </p:sp>
      <p:sp>
        <p:nvSpPr>
          <p:cNvPr id="5" name="Arrow: U-Turn 4">
            <a:extLst>
              <a:ext uri="{FF2B5EF4-FFF2-40B4-BE49-F238E27FC236}">
                <a16:creationId xmlns:a16="http://schemas.microsoft.com/office/drawing/2014/main" id="{E2F5E3E5-F0AB-4945-9C84-6B50F48E03FB}"/>
              </a:ext>
            </a:extLst>
          </p:cNvPr>
          <p:cNvSpPr/>
          <p:nvPr userDrawn="1"/>
        </p:nvSpPr>
        <p:spPr>
          <a:xfrm rot="10800000" flipV="1">
            <a:off x="4386632" y="3183920"/>
            <a:ext cx="7196290" cy="589508"/>
          </a:xfrm>
          <a:prstGeom prst="uturnArrow">
            <a:avLst>
              <a:gd name="adj1" fmla="val 16194"/>
              <a:gd name="adj2" fmla="val 8097"/>
              <a:gd name="adj3" fmla="val 0"/>
              <a:gd name="adj4" fmla="val 43750"/>
              <a:gd name="adj5" fmla="val 75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a:extLst>
              <a:ext uri="{FF2B5EF4-FFF2-40B4-BE49-F238E27FC236}">
                <a16:creationId xmlns:a16="http://schemas.microsoft.com/office/drawing/2014/main" id="{6160A702-69AD-4105-BF56-E72A54BE8656}"/>
              </a:ext>
            </a:extLst>
          </p:cNvPr>
          <p:cNvSpPr/>
          <p:nvPr userDrawn="1"/>
        </p:nvSpPr>
        <p:spPr>
          <a:xfrm>
            <a:off x="11159629" y="2967056"/>
            <a:ext cx="483496" cy="865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Photo of runner with Ribbon overlay">
            <a:extLst>
              <a:ext uri="{FF2B5EF4-FFF2-40B4-BE49-F238E27FC236}">
                <a16:creationId xmlns:a16="http://schemas.microsoft.com/office/drawing/2014/main" id="{5CFF3008-E0B9-43C5-A3FF-976676B52CF4}"/>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57906"/>
          <a:stretch/>
        </p:blipFill>
        <p:spPr bwMode="auto">
          <a:xfrm flipV="1">
            <a:off x="492099" y="1192027"/>
            <a:ext cx="2369299" cy="4836476"/>
          </a:xfrm>
          <a:prstGeom prst="rect">
            <a:avLst/>
          </a:prstGeom>
          <a:solidFill>
            <a:srgbClr val="000000"/>
          </a:solidFill>
        </p:spPr>
      </p:pic>
      <p:sp>
        <p:nvSpPr>
          <p:cNvPr id="9" name="Rectangle 8">
            <a:extLst>
              <a:ext uri="{FF2B5EF4-FFF2-40B4-BE49-F238E27FC236}">
                <a16:creationId xmlns:a16="http://schemas.microsoft.com/office/drawing/2014/main" id="{AD1225F5-0BF2-4249-B9A9-DE8B8676E92E}"/>
              </a:ext>
            </a:extLst>
          </p:cNvPr>
          <p:cNvSpPr/>
          <p:nvPr userDrawn="1"/>
        </p:nvSpPr>
        <p:spPr>
          <a:xfrm>
            <a:off x="498589" y="1192027"/>
            <a:ext cx="2397201" cy="4835587"/>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A7CEE464-2662-41B8-B7D9-4B9CC8BA0CB3}"/>
              </a:ext>
            </a:extLst>
          </p:cNvPr>
          <p:cNvSpPr/>
          <p:nvPr userDrawn="1"/>
        </p:nvSpPr>
        <p:spPr>
          <a:xfrm rot="16200000">
            <a:off x="-1744123" y="3541235"/>
            <a:ext cx="4835588"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861C2CD-B099-445A-894D-317CF012B814}"/>
              </a:ext>
            </a:extLst>
          </p:cNvPr>
          <p:cNvSpPr/>
          <p:nvPr userDrawn="1"/>
        </p:nvSpPr>
        <p:spPr>
          <a:xfrm rot="16200000" flipV="1">
            <a:off x="-1523710" y="3548184"/>
            <a:ext cx="4835588"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113F802C-9274-423F-A2FD-A8789AA217CD}"/>
              </a:ext>
            </a:extLst>
          </p:cNvPr>
          <p:cNvSpPr/>
          <p:nvPr userDrawn="1"/>
        </p:nvSpPr>
        <p:spPr>
          <a:xfrm>
            <a:off x="1459082" y="1608020"/>
            <a:ext cx="1711563" cy="40375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11A7DD9-779B-4DE4-B1D8-8189DBB79B0D}"/>
              </a:ext>
            </a:extLst>
          </p:cNvPr>
          <p:cNvSpPr txBox="1"/>
          <p:nvPr userDrawn="1"/>
        </p:nvSpPr>
        <p:spPr>
          <a:xfrm>
            <a:off x="1601296" y="3284784"/>
            <a:ext cx="2576597" cy="2123658"/>
          </a:xfrm>
          <a:prstGeom prst="rect">
            <a:avLst/>
          </a:prstGeom>
          <a:noFill/>
        </p:spPr>
        <p:txBody>
          <a:bodyPr wrap="square" rtlCol="0">
            <a:spAutoFit/>
          </a:bodyPr>
          <a:lstStyle/>
          <a:p>
            <a:r>
              <a:rPr lang="en-US" sz="1200" b="1" dirty="0"/>
              <a:t>Cathy is in her 30’s. She works full-time and lives with her husband and two small children. She had undergone a biopsy of a lymph node in her neck due to fatigue and a low-grade fever. Her local medical oncologist confirmed a B-cell lymphoma and she started on R-CHOP, a chemotherapy regimen and radiation.</a:t>
            </a:r>
          </a:p>
        </p:txBody>
      </p:sp>
      <p:sp>
        <p:nvSpPr>
          <p:cNvPr id="14" name="Isosceles Triangle 13">
            <a:extLst>
              <a:ext uri="{FF2B5EF4-FFF2-40B4-BE49-F238E27FC236}">
                <a16:creationId xmlns:a16="http://schemas.microsoft.com/office/drawing/2014/main" id="{C95E9623-8B69-48BA-975A-68F106D53B7A}"/>
              </a:ext>
            </a:extLst>
          </p:cNvPr>
          <p:cNvSpPr/>
          <p:nvPr userDrawn="1"/>
        </p:nvSpPr>
        <p:spPr>
          <a:xfrm rot="10800000">
            <a:off x="6816711" y="1607078"/>
            <a:ext cx="410317" cy="1696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43B59D76-3428-4B45-81B2-AA605D467D57}"/>
              </a:ext>
            </a:extLst>
          </p:cNvPr>
          <p:cNvSpPr/>
          <p:nvPr userDrawn="1"/>
        </p:nvSpPr>
        <p:spPr>
          <a:xfrm rot="10800000">
            <a:off x="10372365" y="1598966"/>
            <a:ext cx="410317" cy="1696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3A99489-3ACB-4CB0-8C9A-E5BBE3717D03}"/>
              </a:ext>
            </a:extLst>
          </p:cNvPr>
          <p:cNvSpPr txBox="1"/>
          <p:nvPr userDrawn="1"/>
        </p:nvSpPr>
        <p:spPr>
          <a:xfrm>
            <a:off x="8179061" y="1812022"/>
            <a:ext cx="3000963" cy="1223412"/>
          </a:xfrm>
          <a:prstGeom prst="rect">
            <a:avLst/>
          </a:prstGeom>
          <a:noFill/>
        </p:spPr>
        <p:txBody>
          <a:bodyPr wrap="square" rtlCol="0">
            <a:spAutoFit/>
          </a:bodyPr>
          <a:lstStyle/>
          <a:p>
            <a:r>
              <a:rPr lang="en-US" sz="1050" dirty="0"/>
              <a:t>Susan reviewed Cathy’s needs and was concerned that the R-CHOP and radiation was not the best treatment for a  young woman with aggressive B-cell lymphoma. She consulted with an Optum oncology medical director, and referred Cathy to a cancer Center of Excellence for a second opinion.</a:t>
            </a:r>
          </a:p>
        </p:txBody>
      </p:sp>
      <p:sp>
        <p:nvSpPr>
          <p:cNvPr id="17" name="Isosceles Triangle 16">
            <a:extLst>
              <a:ext uri="{FF2B5EF4-FFF2-40B4-BE49-F238E27FC236}">
                <a16:creationId xmlns:a16="http://schemas.microsoft.com/office/drawing/2014/main" id="{411EAF66-E0B0-42C1-ABC0-4A77C7A7B501}"/>
              </a:ext>
            </a:extLst>
          </p:cNvPr>
          <p:cNvSpPr/>
          <p:nvPr userDrawn="1"/>
        </p:nvSpPr>
        <p:spPr>
          <a:xfrm rot="10800000">
            <a:off x="10370994" y="3275543"/>
            <a:ext cx="410317" cy="1696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U-Turn 17">
            <a:extLst>
              <a:ext uri="{FF2B5EF4-FFF2-40B4-BE49-F238E27FC236}">
                <a16:creationId xmlns:a16="http://schemas.microsoft.com/office/drawing/2014/main" id="{4CCD07F6-667E-4643-8D26-581C624CD99B}"/>
              </a:ext>
            </a:extLst>
          </p:cNvPr>
          <p:cNvSpPr/>
          <p:nvPr userDrawn="1"/>
        </p:nvSpPr>
        <p:spPr>
          <a:xfrm rot="16200000">
            <a:off x="3872598" y="3701452"/>
            <a:ext cx="1622236" cy="587168"/>
          </a:xfrm>
          <a:prstGeom prst="uturnArrow">
            <a:avLst>
              <a:gd name="adj1" fmla="val 16194"/>
              <a:gd name="adj2" fmla="val 8097"/>
              <a:gd name="adj3" fmla="val 0"/>
              <a:gd name="adj4" fmla="val 43750"/>
              <a:gd name="adj5" fmla="val 75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277DDC09-04DF-43CE-B8C7-2351ED39A5F0}"/>
              </a:ext>
            </a:extLst>
          </p:cNvPr>
          <p:cNvSpPr txBox="1"/>
          <p:nvPr userDrawn="1"/>
        </p:nvSpPr>
        <p:spPr>
          <a:xfrm>
            <a:off x="4565171" y="5014197"/>
            <a:ext cx="2583553" cy="1061829"/>
          </a:xfrm>
          <a:prstGeom prst="rect">
            <a:avLst/>
          </a:prstGeom>
          <a:noFill/>
        </p:spPr>
        <p:txBody>
          <a:bodyPr wrap="square" rtlCol="0">
            <a:spAutoFit/>
          </a:bodyPr>
          <a:lstStyle/>
          <a:p>
            <a:r>
              <a:rPr lang="en-US" sz="1050"/>
              <a:t>Susan connected Cathy to a disability vendor to ease her worries about missing work and lost pay. And a social worker assisted Cathy with access to key resources such as transportation, cleaning, and childcare.</a:t>
            </a:r>
          </a:p>
        </p:txBody>
      </p:sp>
      <p:sp>
        <p:nvSpPr>
          <p:cNvPr id="20" name="Arrow: U-Turn 19">
            <a:extLst>
              <a:ext uri="{FF2B5EF4-FFF2-40B4-BE49-F238E27FC236}">
                <a16:creationId xmlns:a16="http://schemas.microsoft.com/office/drawing/2014/main" id="{DDB670D1-D543-4440-A772-011CCF65EED7}"/>
              </a:ext>
            </a:extLst>
          </p:cNvPr>
          <p:cNvSpPr/>
          <p:nvPr userDrawn="1"/>
        </p:nvSpPr>
        <p:spPr>
          <a:xfrm flipV="1">
            <a:off x="4386633" y="4216647"/>
            <a:ext cx="6843404" cy="589508"/>
          </a:xfrm>
          <a:prstGeom prst="uturnArrow">
            <a:avLst>
              <a:gd name="adj1" fmla="val 16194"/>
              <a:gd name="adj2" fmla="val 8097"/>
              <a:gd name="adj3" fmla="val 0"/>
              <a:gd name="adj4" fmla="val 43750"/>
              <a:gd name="adj5" fmla="val 75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Isosceles Triangle 20">
            <a:extLst>
              <a:ext uri="{FF2B5EF4-FFF2-40B4-BE49-F238E27FC236}">
                <a16:creationId xmlns:a16="http://schemas.microsoft.com/office/drawing/2014/main" id="{7C28FA78-6E00-4378-99CC-2E2C5BF6DA3E}"/>
              </a:ext>
            </a:extLst>
          </p:cNvPr>
          <p:cNvSpPr/>
          <p:nvPr userDrawn="1"/>
        </p:nvSpPr>
        <p:spPr>
          <a:xfrm rot="10800000">
            <a:off x="10347247" y="4806155"/>
            <a:ext cx="410317" cy="16961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C58AB46-58CA-4324-8AFE-4D92F5FB8298}"/>
              </a:ext>
            </a:extLst>
          </p:cNvPr>
          <p:cNvSpPr/>
          <p:nvPr userDrawn="1"/>
        </p:nvSpPr>
        <p:spPr>
          <a:xfrm>
            <a:off x="9180937" y="1268419"/>
            <a:ext cx="884555" cy="350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U-Turn 22">
            <a:extLst>
              <a:ext uri="{FF2B5EF4-FFF2-40B4-BE49-F238E27FC236}">
                <a16:creationId xmlns:a16="http://schemas.microsoft.com/office/drawing/2014/main" id="{32D830A9-1362-4179-8C39-FEFC1833165A}"/>
              </a:ext>
            </a:extLst>
          </p:cNvPr>
          <p:cNvSpPr/>
          <p:nvPr userDrawn="1"/>
        </p:nvSpPr>
        <p:spPr>
          <a:xfrm>
            <a:off x="2442349" y="1514602"/>
            <a:ext cx="9184840" cy="589508"/>
          </a:xfrm>
          <a:prstGeom prst="uturnArrow">
            <a:avLst>
              <a:gd name="adj1" fmla="val 16194"/>
              <a:gd name="adj2" fmla="val 8097"/>
              <a:gd name="adj3" fmla="val 0"/>
              <a:gd name="adj4" fmla="val 43750"/>
              <a:gd name="adj5" fmla="val 75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C3838B56-6B63-47AB-A90E-D059E98B7A41}"/>
              </a:ext>
            </a:extLst>
          </p:cNvPr>
          <p:cNvSpPr txBox="1"/>
          <p:nvPr userDrawn="1"/>
        </p:nvSpPr>
        <p:spPr>
          <a:xfrm>
            <a:off x="4566805" y="1822434"/>
            <a:ext cx="2883907" cy="1061829"/>
          </a:xfrm>
          <a:prstGeom prst="rect">
            <a:avLst/>
          </a:prstGeom>
          <a:noFill/>
        </p:spPr>
        <p:txBody>
          <a:bodyPr wrap="square" rtlCol="0">
            <a:spAutoFit/>
          </a:bodyPr>
          <a:lstStyle/>
          <a:p>
            <a:r>
              <a:rPr lang="en-US" sz="1050" dirty="0"/>
              <a:t>Predictive modeling identified Cathy as a candidate for the Optum Cancer Support Program. Susan, an oncology specialized nurse, received the referral. She connected with Cathy and engaged her in the Cancer Support Program.</a:t>
            </a:r>
          </a:p>
        </p:txBody>
      </p:sp>
      <p:sp>
        <p:nvSpPr>
          <p:cNvPr id="25" name="Rectangle 24">
            <a:extLst>
              <a:ext uri="{FF2B5EF4-FFF2-40B4-BE49-F238E27FC236}">
                <a16:creationId xmlns:a16="http://schemas.microsoft.com/office/drawing/2014/main" id="{F0F9C224-1A28-4AF6-8791-F56294F8000B}"/>
              </a:ext>
            </a:extLst>
          </p:cNvPr>
          <p:cNvSpPr/>
          <p:nvPr userDrawn="1"/>
        </p:nvSpPr>
        <p:spPr>
          <a:xfrm>
            <a:off x="10968722" y="4817878"/>
            <a:ext cx="648593" cy="625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4F354D75-44E9-4209-9C21-755C0F90A58D}"/>
              </a:ext>
            </a:extLst>
          </p:cNvPr>
          <p:cNvGrpSpPr/>
          <p:nvPr userDrawn="1"/>
        </p:nvGrpSpPr>
        <p:grpSpPr>
          <a:xfrm>
            <a:off x="10883542" y="4323037"/>
            <a:ext cx="731520" cy="731520"/>
            <a:chOff x="4531447" y="4971678"/>
            <a:chExt cx="731520" cy="731520"/>
          </a:xfrm>
        </p:grpSpPr>
        <p:sp>
          <p:nvSpPr>
            <p:cNvPr id="27" name="Oval 26">
              <a:extLst>
                <a:ext uri="{FF2B5EF4-FFF2-40B4-BE49-F238E27FC236}">
                  <a16:creationId xmlns:a16="http://schemas.microsoft.com/office/drawing/2014/main" id="{26902B2E-1804-46B6-9C0F-25AAD62EDD06}"/>
                </a:ext>
              </a:extLst>
            </p:cNvPr>
            <p:cNvSpPr/>
            <p:nvPr/>
          </p:nvSpPr>
          <p:spPr>
            <a:xfrm>
              <a:off x="4531447" y="4971678"/>
              <a:ext cx="731520" cy="731520"/>
            </a:xfrm>
            <a:prstGeom prst="ellipse">
              <a:avLst/>
            </a:prstGeom>
            <a:solidFill>
              <a:schemeClr val="bg1"/>
            </a:solidFill>
            <a:ln>
              <a:noFill/>
            </a:ln>
            <a:effectLst>
              <a:outerShdw blurRad="165100" dist="38100" algn="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Icon&#10;&#10;Description automatically generated">
              <a:extLst>
                <a:ext uri="{FF2B5EF4-FFF2-40B4-BE49-F238E27FC236}">
                  <a16:creationId xmlns:a16="http://schemas.microsoft.com/office/drawing/2014/main" id="{DD171262-9886-446A-8A2F-7F426E92101E}"/>
                </a:ext>
              </a:extLst>
            </p:cNvPr>
            <p:cNvPicPr>
              <a:picLocks noChangeAspect="1"/>
            </p:cNvPicPr>
            <p:nvPr/>
          </p:nvPicPr>
          <p:blipFill>
            <a:blip r:embed="rId3"/>
            <a:stretch>
              <a:fillRect/>
            </a:stretch>
          </p:blipFill>
          <p:spPr>
            <a:xfrm>
              <a:off x="4628727" y="5062334"/>
              <a:ext cx="551383" cy="548640"/>
            </a:xfrm>
            <a:prstGeom prst="rect">
              <a:avLst/>
            </a:prstGeom>
          </p:spPr>
        </p:pic>
      </p:grpSp>
      <p:sp>
        <p:nvSpPr>
          <p:cNvPr id="29" name="TextBox 28">
            <a:extLst>
              <a:ext uri="{FF2B5EF4-FFF2-40B4-BE49-F238E27FC236}">
                <a16:creationId xmlns:a16="http://schemas.microsoft.com/office/drawing/2014/main" id="{7A5B12DF-F5E8-4654-82E5-6EFB647154CA}"/>
              </a:ext>
            </a:extLst>
          </p:cNvPr>
          <p:cNvSpPr txBox="1"/>
          <p:nvPr userDrawn="1"/>
        </p:nvSpPr>
        <p:spPr>
          <a:xfrm>
            <a:off x="8173411" y="3470007"/>
            <a:ext cx="2327430" cy="900246"/>
          </a:xfrm>
          <a:prstGeom prst="rect">
            <a:avLst/>
          </a:prstGeom>
          <a:noFill/>
        </p:spPr>
        <p:txBody>
          <a:bodyPr wrap="square" rtlCol="0">
            <a:spAutoFit/>
          </a:bodyPr>
          <a:lstStyle/>
          <a:p>
            <a:r>
              <a:rPr lang="en-US" sz="1050" dirty="0"/>
              <a:t>Cathy visited the COE and her pathology was confirmed. She was started on a new regimen of EPOCH-R. Radiation was not necessary.</a:t>
            </a:r>
          </a:p>
        </p:txBody>
      </p:sp>
      <p:sp>
        <p:nvSpPr>
          <p:cNvPr id="30" name="TextBox 29">
            <a:extLst>
              <a:ext uri="{FF2B5EF4-FFF2-40B4-BE49-F238E27FC236}">
                <a16:creationId xmlns:a16="http://schemas.microsoft.com/office/drawing/2014/main" id="{8FF52932-2BE2-4C72-9623-1BA5BDE15940}"/>
              </a:ext>
            </a:extLst>
          </p:cNvPr>
          <p:cNvSpPr txBox="1"/>
          <p:nvPr userDrawn="1"/>
        </p:nvSpPr>
        <p:spPr>
          <a:xfrm>
            <a:off x="1638386" y="2879018"/>
            <a:ext cx="2370552" cy="461665"/>
          </a:xfrm>
          <a:prstGeom prst="rect">
            <a:avLst/>
          </a:prstGeom>
          <a:noFill/>
        </p:spPr>
        <p:txBody>
          <a:bodyPr wrap="square" rtlCol="0">
            <a:spAutoFit/>
          </a:bodyPr>
          <a:lstStyle/>
          <a:p>
            <a:pPr algn="ctr"/>
            <a:r>
              <a:rPr lang="en-US" sz="2400" b="1">
                <a:latin typeface="+mj-lt"/>
              </a:rPr>
              <a:t>Meet Cathy</a:t>
            </a:r>
          </a:p>
        </p:txBody>
      </p:sp>
      <p:sp>
        <p:nvSpPr>
          <p:cNvPr id="31" name="Arrow: U-Turn 30">
            <a:extLst>
              <a:ext uri="{FF2B5EF4-FFF2-40B4-BE49-F238E27FC236}">
                <a16:creationId xmlns:a16="http://schemas.microsoft.com/office/drawing/2014/main" id="{EB44213E-F104-4B7B-90A4-5AA3D4335A72}"/>
              </a:ext>
            </a:extLst>
          </p:cNvPr>
          <p:cNvSpPr/>
          <p:nvPr userDrawn="1"/>
        </p:nvSpPr>
        <p:spPr>
          <a:xfrm rot="5400000" flipH="1">
            <a:off x="10367820" y="2016174"/>
            <a:ext cx="1929230" cy="589508"/>
          </a:xfrm>
          <a:prstGeom prst="uturnArrow">
            <a:avLst>
              <a:gd name="adj1" fmla="val 16194"/>
              <a:gd name="adj2" fmla="val 8097"/>
              <a:gd name="adj3" fmla="val 0"/>
              <a:gd name="adj4" fmla="val 43750"/>
              <a:gd name="adj5" fmla="val 75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2" name="Group 31">
            <a:extLst>
              <a:ext uri="{FF2B5EF4-FFF2-40B4-BE49-F238E27FC236}">
                <a16:creationId xmlns:a16="http://schemas.microsoft.com/office/drawing/2014/main" id="{6B1D4F6A-A550-4301-9BCD-E24191FA86F1}"/>
              </a:ext>
            </a:extLst>
          </p:cNvPr>
          <p:cNvGrpSpPr/>
          <p:nvPr userDrawn="1"/>
        </p:nvGrpSpPr>
        <p:grpSpPr>
          <a:xfrm>
            <a:off x="7334550" y="1208468"/>
            <a:ext cx="731520" cy="731520"/>
            <a:chOff x="7330601" y="1218235"/>
            <a:chExt cx="731520" cy="731520"/>
          </a:xfrm>
        </p:grpSpPr>
        <p:sp>
          <p:nvSpPr>
            <p:cNvPr id="33" name="Oval 32">
              <a:extLst>
                <a:ext uri="{FF2B5EF4-FFF2-40B4-BE49-F238E27FC236}">
                  <a16:creationId xmlns:a16="http://schemas.microsoft.com/office/drawing/2014/main" id="{0E78CDC1-788E-4ABF-BAF4-091DBA75AAC6}"/>
                </a:ext>
              </a:extLst>
            </p:cNvPr>
            <p:cNvSpPr/>
            <p:nvPr/>
          </p:nvSpPr>
          <p:spPr>
            <a:xfrm>
              <a:off x="7330601" y="1218235"/>
              <a:ext cx="731520" cy="731520"/>
            </a:xfrm>
            <a:prstGeom prst="ellipse">
              <a:avLst/>
            </a:prstGeom>
            <a:solidFill>
              <a:schemeClr val="bg1"/>
            </a:solidFill>
            <a:ln>
              <a:noFill/>
            </a:ln>
            <a:effectLst>
              <a:outerShdw blurRad="165100" dist="38100" algn="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a16="http://schemas.microsoft.com/office/drawing/2014/main" id="{9CC21027-57DC-440C-90CF-8AB4F7F8B065}"/>
                </a:ext>
              </a:extLst>
            </p:cNvPr>
            <p:cNvPicPr>
              <a:picLocks noChangeAspect="1"/>
            </p:cNvPicPr>
            <p:nvPr/>
          </p:nvPicPr>
          <p:blipFill>
            <a:blip r:embed="rId4"/>
            <a:stretch>
              <a:fillRect/>
            </a:stretch>
          </p:blipFill>
          <p:spPr>
            <a:xfrm>
              <a:off x="7427930" y="1304930"/>
              <a:ext cx="548640" cy="548640"/>
            </a:xfrm>
            <a:prstGeom prst="rect">
              <a:avLst/>
            </a:prstGeom>
          </p:spPr>
        </p:pic>
      </p:grpSp>
      <p:sp>
        <p:nvSpPr>
          <p:cNvPr id="35" name="Isosceles Triangle 34">
            <a:extLst>
              <a:ext uri="{FF2B5EF4-FFF2-40B4-BE49-F238E27FC236}">
                <a16:creationId xmlns:a16="http://schemas.microsoft.com/office/drawing/2014/main" id="{DBB74DA5-9DD7-4E52-813A-230F50EE9B82}"/>
              </a:ext>
            </a:extLst>
          </p:cNvPr>
          <p:cNvSpPr/>
          <p:nvPr userDrawn="1"/>
        </p:nvSpPr>
        <p:spPr>
          <a:xfrm rot="10800000">
            <a:off x="6792678" y="3275543"/>
            <a:ext cx="410317" cy="1696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98FA81D-0B6D-49AF-BBCA-923326D9B3C8}"/>
              </a:ext>
            </a:extLst>
          </p:cNvPr>
          <p:cNvSpPr txBox="1"/>
          <p:nvPr userDrawn="1"/>
        </p:nvSpPr>
        <p:spPr>
          <a:xfrm>
            <a:off x="4608864" y="3482809"/>
            <a:ext cx="2520930" cy="900246"/>
          </a:xfrm>
          <a:prstGeom prst="rect">
            <a:avLst/>
          </a:prstGeom>
          <a:noFill/>
        </p:spPr>
        <p:txBody>
          <a:bodyPr wrap="square" rtlCol="0">
            <a:spAutoFit/>
          </a:bodyPr>
          <a:lstStyle/>
          <a:p>
            <a:r>
              <a:rPr lang="en-US" sz="1050"/>
              <a:t>Susan continued to help Cathy address symptoms and side effects, and discussed advance directives. Susan also reviewed Cathy’s psychosocial status.</a:t>
            </a:r>
          </a:p>
        </p:txBody>
      </p:sp>
      <p:sp>
        <p:nvSpPr>
          <p:cNvPr id="37" name="Isosceles Triangle 36">
            <a:extLst>
              <a:ext uri="{FF2B5EF4-FFF2-40B4-BE49-F238E27FC236}">
                <a16:creationId xmlns:a16="http://schemas.microsoft.com/office/drawing/2014/main" id="{BC21092D-0377-46EE-8AD6-11400B18EC5A}"/>
              </a:ext>
            </a:extLst>
          </p:cNvPr>
          <p:cNvSpPr/>
          <p:nvPr userDrawn="1"/>
        </p:nvSpPr>
        <p:spPr>
          <a:xfrm rot="10800000">
            <a:off x="6792678" y="4811799"/>
            <a:ext cx="410317" cy="1696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BA09555E-C357-4094-9B69-65C70A53745A}"/>
              </a:ext>
            </a:extLst>
          </p:cNvPr>
          <p:cNvSpPr txBox="1"/>
          <p:nvPr userDrawn="1"/>
        </p:nvSpPr>
        <p:spPr>
          <a:xfrm>
            <a:off x="8181667" y="5015287"/>
            <a:ext cx="3091463" cy="1061829"/>
          </a:xfrm>
          <a:prstGeom prst="rect">
            <a:avLst/>
          </a:prstGeom>
          <a:noFill/>
        </p:spPr>
        <p:txBody>
          <a:bodyPr wrap="square" rtlCol="0">
            <a:spAutoFit/>
          </a:bodyPr>
          <a:lstStyle/>
          <a:p>
            <a:r>
              <a:rPr lang="en-US" sz="1050"/>
              <a:t>Cathy completed her six cycles of EPOCH-R with success and minimal side effects. She returned to work and her normal routine. Susan educated her on survivorship, future monitoring, and how to reach out with questions or any status changes.</a:t>
            </a:r>
          </a:p>
        </p:txBody>
      </p:sp>
      <p:grpSp>
        <p:nvGrpSpPr>
          <p:cNvPr id="39" name="Group 38">
            <a:extLst>
              <a:ext uri="{FF2B5EF4-FFF2-40B4-BE49-F238E27FC236}">
                <a16:creationId xmlns:a16="http://schemas.microsoft.com/office/drawing/2014/main" id="{69F3A79C-F4AB-4948-B1BF-09A585CA282D}"/>
              </a:ext>
            </a:extLst>
          </p:cNvPr>
          <p:cNvGrpSpPr/>
          <p:nvPr userDrawn="1"/>
        </p:nvGrpSpPr>
        <p:grpSpPr>
          <a:xfrm>
            <a:off x="10889295" y="1203723"/>
            <a:ext cx="731520" cy="731520"/>
            <a:chOff x="10885346" y="1213490"/>
            <a:chExt cx="731520" cy="731520"/>
          </a:xfrm>
        </p:grpSpPr>
        <p:sp>
          <p:nvSpPr>
            <p:cNvPr id="40" name="Oval 39">
              <a:extLst>
                <a:ext uri="{FF2B5EF4-FFF2-40B4-BE49-F238E27FC236}">
                  <a16:creationId xmlns:a16="http://schemas.microsoft.com/office/drawing/2014/main" id="{E1EF72F4-3EF4-4D6B-B12F-113F85C5BB64}"/>
                </a:ext>
              </a:extLst>
            </p:cNvPr>
            <p:cNvSpPr/>
            <p:nvPr/>
          </p:nvSpPr>
          <p:spPr>
            <a:xfrm>
              <a:off x="10885346" y="1213490"/>
              <a:ext cx="731520" cy="731520"/>
            </a:xfrm>
            <a:prstGeom prst="ellipse">
              <a:avLst/>
            </a:prstGeom>
            <a:solidFill>
              <a:schemeClr val="bg1"/>
            </a:solidFill>
            <a:ln>
              <a:noFill/>
            </a:ln>
            <a:effectLst>
              <a:outerShdw blurRad="165100" dist="38100" algn="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descr="Icon&#10;&#10;Description automatically generated">
              <a:extLst>
                <a:ext uri="{FF2B5EF4-FFF2-40B4-BE49-F238E27FC236}">
                  <a16:creationId xmlns:a16="http://schemas.microsoft.com/office/drawing/2014/main" id="{8C540F7C-A75C-4AEB-A3C3-798CA8C0A29C}"/>
                </a:ext>
              </a:extLst>
            </p:cNvPr>
            <p:cNvPicPr>
              <a:picLocks noChangeAspect="1"/>
            </p:cNvPicPr>
            <p:nvPr/>
          </p:nvPicPr>
          <p:blipFill>
            <a:blip r:embed="rId5"/>
            <a:stretch>
              <a:fillRect/>
            </a:stretch>
          </p:blipFill>
          <p:spPr>
            <a:xfrm>
              <a:off x="10986288" y="1309148"/>
              <a:ext cx="548640" cy="548640"/>
            </a:xfrm>
            <a:prstGeom prst="rect">
              <a:avLst/>
            </a:prstGeom>
          </p:spPr>
        </p:pic>
      </p:grpSp>
      <p:grpSp>
        <p:nvGrpSpPr>
          <p:cNvPr id="42" name="Group 41">
            <a:extLst>
              <a:ext uri="{FF2B5EF4-FFF2-40B4-BE49-F238E27FC236}">
                <a16:creationId xmlns:a16="http://schemas.microsoft.com/office/drawing/2014/main" id="{640FC692-D50B-4255-8B12-7CE7E043DEBB}"/>
              </a:ext>
            </a:extLst>
          </p:cNvPr>
          <p:cNvGrpSpPr/>
          <p:nvPr userDrawn="1"/>
        </p:nvGrpSpPr>
        <p:grpSpPr>
          <a:xfrm>
            <a:off x="7333289" y="2909274"/>
            <a:ext cx="731520" cy="731520"/>
            <a:chOff x="7329340" y="2919041"/>
            <a:chExt cx="731520" cy="731520"/>
          </a:xfrm>
        </p:grpSpPr>
        <p:sp>
          <p:nvSpPr>
            <p:cNvPr id="43" name="Oval 42">
              <a:extLst>
                <a:ext uri="{FF2B5EF4-FFF2-40B4-BE49-F238E27FC236}">
                  <a16:creationId xmlns:a16="http://schemas.microsoft.com/office/drawing/2014/main" id="{C962B856-1ECC-41A9-9AA7-79397F79BFAD}"/>
                </a:ext>
              </a:extLst>
            </p:cNvPr>
            <p:cNvSpPr/>
            <p:nvPr/>
          </p:nvSpPr>
          <p:spPr>
            <a:xfrm>
              <a:off x="7329340" y="2919041"/>
              <a:ext cx="731520" cy="731520"/>
            </a:xfrm>
            <a:prstGeom prst="ellipse">
              <a:avLst/>
            </a:prstGeom>
            <a:solidFill>
              <a:schemeClr val="bg1"/>
            </a:solidFill>
            <a:ln>
              <a:noFill/>
            </a:ln>
            <a:effectLst>
              <a:outerShdw blurRad="165100" dist="38100" algn="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descr="Icon&#10;&#10;Description automatically generated">
              <a:extLst>
                <a:ext uri="{FF2B5EF4-FFF2-40B4-BE49-F238E27FC236}">
                  <a16:creationId xmlns:a16="http://schemas.microsoft.com/office/drawing/2014/main" id="{2A73191E-3AAF-446B-B192-41A633633224}"/>
                </a:ext>
              </a:extLst>
            </p:cNvPr>
            <p:cNvPicPr>
              <a:picLocks noChangeAspect="1"/>
            </p:cNvPicPr>
            <p:nvPr/>
          </p:nvPicPr>
          <p:blipFill>
            <a:blip r:embed="rId6"/>
            <a:stretch>
              <a:fillRect/>
            </a:stretch>
          </p:blipFill>
          <p:spPr>
            <a:xfrm>
              <a:off x="7424656" y="3007109"/>
              <a:ext cx="551383" cy="548640"/>
            </a:xfrm>
            <a:prstGeom prst="rect">
              <a:avLst/>
            </a:prstGeom>
          </p:spPr>
        </p:pic>
      </p:grpSp>
      <p:grpSp>
        <p:nvGrpSpPr>
          <p:cNvPr id="45" name="Group 44">
            <a:extLst>
              <a:ext uri="{FF2B5EF4-FFF2-40B4-BE49-F238E27FC236}">
                <a16:creationId xmlns:a16="http://schemas.microsoft.com/office/drawing/2014/main" id="{C095634B-157A-4BFB-BCCC-6F374A446274}"/>
              </a:ext>
            </a:extLst>
          </p:cNvPr>
          <p:cNvGrpSpPr/>
          <p:nvPr userDrawn="1"/>
        </p:nvGrpSpPr>
        <p:grpSpPr>
          <a:xfrm>
            <a:off x="7333289" y="4445530"/>
            <a:ext cx="731520" cy="731520"/>
            <a:chOff x="7329340" y="4455297"/>
            <a:chExt cx="731520" cy="731520"/>
          </a:xfrm>
        </p:grpSpPr>
        <p:sp>
          <p:nvSpPr>
            <p:cNvPr id="46" name="Oval 45">
              <a:extLst>
                <a:ext uri="{FF2B5EF4-FFF2-40B4-BE49-F238E27FC236}">
                  <a16:creationId xmlns:a16="http://schemas.microsoft.com/office/drawing/2014/main" id="{D504CD4A-4EE7-4972-A509-35432C4EC6AC}"/>
                </a:ext>
              </a:extLst>
            </p:cNvPr>
            <p:cNvSpPr/>
            <p:nvPr/>
          </p:nvSpPr>
          <p:spPr>
            <a:xfrm>
              <a:off x="7329340" y="4455297"/>
              <a:ext cx="731520" cy="731520"/>
            </a:xfrm>
            <a:prstGeom prst="ellipse">
              <a:avLst/>
            </a:prstGeom>
            <a:solidFill>
              <a:schemeClr val="bg1"/>
            </a:solidFill>
            <a:ln>
              <a:noFill/>
            </a:ln>
            <a:effectLst>
              <a:outerShdw blurRad="165100" dist="38100" algn="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descr="Icon&#10;&#10;Description automatically generated">
              <a:extLst>
                <a:ext uri="{FF2B5EF4-FFF2-40B4-BE49-F238E27FC236}">
                  <a16:creationId xmlns:a16="http://schemas.microsoft.com/office/drawing/2014/main" id="{4DD13103-61C6-47B1-8B23-56EF4444F79C}"/>
                </a:ext>
              </a:extLst>
            </p:cNvPr>
            <p:cNvPicPr>
              <a:picLocks noChangeAspect="1"/>
            </p:cNvPicPr>
            <p:nvPr/>
          </p:nvPicPr>
          <p:blipFill>
            <a:blip r:embed="rId7"/>
            <a:stretch>
              <a:fillRect/>
            </a:stretch>
          </p:blipFill>
          <p:spPr>
            <a:xfrm>
              <a:off x="7424656" y="4549578"/>
              <a:ext cx="548640" cy="548640"/>
            </a:xfrm>
            <a:prstGeom prst="rect">
              <a:avLst/>
            </a:prstGeom>
          </p:spPr>
        </p:pic>
      </p:grpSp>
      <p:grpSp>
        <p:nvGrpSpPr>
          <p:cNvPr id="48" name="Group 47">
            <a:extLst>
              <a:ext uri="{FF2B5EF4-FFF2-40B4-BE49-F238E27FC236}">
                <a16:creationId xmlns:a16="http://schemas.microsoft.com/office/drawing/2014/main" id="{9EDBA324-3950-4E6C-B649-0A44CE4C9787}"/>
              </a:ext>
            </a:extLst>
          </p:cNvPr>
          <p:cNvGrpSpPr/>
          <p:nvPr userDrawn="1"/>
        </p:nvGrpSpPr>
        <p:grpSpPr>
          <a:xfrm>
            <a:off x="2063849" y="1360170"/>
            <a:ext cx="1554480" cy="1554480"/>
            <a:chOff x="2059900" y="1369937"/>
            <a:chExt cx="1554480" cy="1554480"/>
          </a:xfrm>
        </p:grpSpPr>
        <p:sp>
          <p:nvSpPr>
            <p:cNvPr id="49" name="Oval 48">
              <a:extLst>
                <a:ext uri="{FF2B5EF4-FFF2-40B4-BE49-F238E27FC236}">
                  <a16:creationId xmlns:a16="http://schemas.microsoft.com/office/drawing/2014/main" id="{EC2B8D0F-BA70-44CA-A033-1747150F9D2C}"/>
                </a:ext>
              </a:extLst>
            </p:cNvPr>
            <p:cNvSpPr/>
            <p:nvPr/>
          </p:nvSpPr>
          <p:spPr>
            <a:xfrm>
              <a:off x="2059900" y="1369937"/>
              <a:ext cx="1554480" cy="15544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descr="A person standing in a field&#10;&#10;Description automatically generated">
              <a:extLst>
                <a:ext uri="{FF2B5EF4-FFF2-40B4-BE49-F238E27FC236}">
                  <a16:creationId xmlns:a16="http://schemas.microsoft.com/office/drawing/2014/main" id="{2B3FE127-A371-4B9C-80FB-AEB23861D977}"/>
                </a:ext>
              </a:extLst>
            </p:cNvPr>
            <p:cNvPicPr>
              <a:picLocks noChangeAspect="1"/>
            </p:cNvPicPr>
            <p:nvPr/>
          </p:nvPicPr>
          <p:blipFill rotWithShape="1">
            <a:blip r:embed="rId8"/>
            <a:srcRect l="21093" t="34242" r="47802" b="21675"/>
            <a:stretch/>
          </p:blipFill>
          <p:spPr>
            <a:xfrm flipH="1">
              <a:off x="2151339" y="1466531"/>
              <a:ext cx="1371602" cy="1366663"/>
            </a:xfrm>
            <a:prstGeom prst="ellipse">
              <a:avLst/>
            </a:prstGeom>
            <a:ln w="190500" cap="rnd">
              <a:noFill/>
              <a:prstDash val="solid"/>
            </a:ln>
            <a:effectLst/>
            <a:scene3d>
              <a:camera prst="perspectiveFront" fov="5400000"/>
              <a:lightRig rig="threePt" dir="t">
                <a:rot lat="0" lon="0" rev="19200000"/>
              </a:lightRig>
            </a:scene3d>
            <a:sp3d extrusionH="25400">
              <a:extrusionClr>
                <a:srgbClr val="000000"/>
              </a:extrusionClr>
            </a:sp3d>
          </p:spPr>
        </p:pic>
      </p:grpSp>
      <p:sp>
        <p:nvSpPr>
          <p:cNvPr id="52" name="Title 10">
            <a:extLst>
              <a:ext uri="{FF2B5EF4-FFF2-40B4-BE49-F238E27FC236}">
                <a16:creationId xmlns:a16="http://schemas.microsoft.com/office/drawing/2014/main" id="{F2A48A36-40A7-4397-BE27-80F595CDEC25}"/>
              </a:ext>
            </a:extLst>
          </p:cNvPr>
          <p:cNvSpPr txBox="1">
            <a:spLocks/>
          </p:cNvSpPr>
          <p:nvPr userDrawn="1"/>
        </p:nvSpPr>
        <p:spPr>
          <a:xfrm>
            <a:off x="512289" y="464958"/>
            <a:ext cx="11096132" cy="732508"/>
          </a:xfrm>
          <a:prstGeom prst="rect">
            <a:avLst/>
          </a:prstGeom>
        </p:spPr>
        <p:txBody>
          <a:bodyPr vert="horz" lIns="91440" tIns="45720" rIns="91440" bIns="45720" rtlCol="0" anchor="t" anchorCtr="0">
            <a:noAutofit/>
          </a:bodyPr>
          <a:lstStyle>
            <a:lvl1pPr algn="l" defTabSz="914377" rtl="0" eaLnBrk="1" latinLnBrk="0" hangingPunct="1">
              <a:lnSpc>
                <a:spcPct val="100000"/>
              </a:lnSpc>
              <a:spcBef>
                <a:spcPct val="0"/>
              </a:spcBef>
              <a:buNone/>
              <a:defRPr sz="3200" b="1" i="0" kern="1200" spc="0" baseline="0">
                <a:solidFill>
                  <a:schemeClr val="accent1"/>
                </a:solidFill>
                <a:latin typeface="+mj-lt"/>
                <a:ea typeface="+mj-ea"/>
                <a:cs typeface="+mj-cs"/>
              </a:defRPr>
            </a:lvl1pPr>
          </a:lstStyle>
          <a:p>
            <a:r>
              <a:rPr lang="en-US" dirty="0"/>
              <a:t>Member Journey: Cancer Support Program</a:t>
            </a:r>
          </a:p>
        </p:txBody>
      </p:sp>
      <p:sp>
        <p:nvSpPr>
          <p:cNvPr id="53" name="TextBox 52">
            <a:extLst>
              <a:ext uri="{FF2B5EF4-FFF2-40B4-BE49-F238E27FC236}">
                <a16:creationId xmlns:a16="http://schemas.microsoft.com/office/drawing/2014/main" id="{AAA98ECA-1C7B-4DFB-9A33-B2522F7EAF42}"/>
              </a:ext>
            </a:extLst>
          </p:cNvPr>
          <p:cNvSpPr txBox="1"/>
          <p:nvPr userDrawn="1"/>
        </p:nvSpPr>
        <p:spPr>
          <a:xfrm>
            <a:off x="1118181" y="6032729"/>
            <a:ext cx="1777598" cy="222476"/>
          </a:xfrm>
          <a:prstGeom prst="rect">
            <a:avLst/>
          </a:prstGeom>
        </p:spPr>
        <p:txBody>
          <a:bodyPr vert="horz" lIns="91440" tIns="45720" rIns="91440" bIns="45720" rtlCol="0" anchor="b">
            <a:noAutofit/>
          </a:bodyPr>
          <a:lstStyle>
            <a:lvl1pPr indent="0">
              <a:lnSpc>
                <a:spcPct val="100000"/>
              </a:lnSpc>
              <a:spcBef>
                <a:spcPts val="400"/>
              </a:spcBef>
              <a:spcAft>
                <a:spcPts val="0"/>
              </a:spcAft>
              <a:buClr>
                <a:schemeClr val="accent1"/>
              </a:buClr>
              <a:buFont typeface="Arial" panose="020B0604020202020204" pitchFamily="34" charset="0"/>
              <a:buNone/>
              <a:tabLst/>
              <a:defRPr sz="933" b="0" i="0">
                <a:solidFill>
                  <a:schemeClr val="tx2"/>
                </a:solidFill>
                <a:cs typeface="Arial" panose="020B0604020202020204" pitchFamily="34" charset="0"/>
              </a:defRPr>
            </a:lvl1pPr>
            <a:lvl2pPr marL="292093" indent="-135463">
              <a:lnSpc>
                <a:spcPct val="90000"/>
              </a:lnSpc>
              <a:spcBef>
                <a:spcPts val="0"/>
              </a:spcBef>
              <a:spcAft>
                <a:spcPts val="800"/>
              </a:spcAft>
              <a:buClr>
                <a:schemeClr val="accent1"/>
              </a:buClr>
              <a:buFont typeface="System Font Regular"/>
              <a:buChar char="-"/>
              <a:tabLst/>
              <a:defRPr sz="1900" b="0" i="0">
                <a:solidFill>
                  <a:schemeClr val="accent1"/>
                </a:solidFill>
                <a:cs typeface="Arial" panose="020B0604020202020204" pitchFamily="34" charset="0"/>
              </a:defRPr>
            </a:lvl2pPr>
            <a:lvl3pPr marL="438140" indent="-135463">
              <a:lnSpc>
                <a:spcPct val="90000"/>
              </a:lnSpc>
              <a:spcBef>
                <a:spcPts val="0"/>
              </a:spcBef>
              <a:spcAft>
                <a:spcPts val="800"/>
              </a:spcAft>
              <a:buClr>
                <a:schemeClr val="accent1"/>
              </a:buClr>
              <a:buFont typeface="Arial" panose="020B0604020202020204" pitchFamily="34" charset="0"/>
              <a:buChar char="•"/>
              <a:tabLst/>
              <a:defRPr sz="1600" b="0" i="0">
                <a:solidFill>
                  <a:schemeClr val="accent1"/>
                </a:solidFill>
                <a:cs typeface="Arial" panose="020B0604020202020204" pitchFamily="34" charset="0"/>
              </a:defRPr>
            </a:lvl3pPr>
            <a:lvl4pPr marL="535504" indent="-97364">
              <a:lnSpc>
                <a:spcPct val="90000"/>
              </a:lnSpc>
              <a:spcBef>
                <a:spcPts val="0"/>
              </a:spcBef>
              <a:spcAft>
                <a:spcPts val="800"/>
              </a:spcAft>
              <a:buClr>
                <a:schemeClr val="accent1"/>
              </a:buClr>
              <a:buFont typeface="System Font Regular"/>
              <a:buChar char="-"/>
              <a:tabLst/>
              <a:defRPr sz="1500" b="0" i="0">
                <a:solidFill>
                  <a:schemeClr val="accent1"/>
                </a:solidFill>
                <a:cs typeface="Arial" panose="020B0604020202020204" pitchFamily="34" charset="0"/>
              </a:defRPr>
            </a:lvl4pPr>
            <a:lvl5pPr marL="694249" indent="-135463">
              <a:lnSpc>
                <a:spcPct val="90000"/>
              </a:lnSpc>
              <a:spcBef>
                <a:spcPts val="0"/>
              </a:spcBef>
              <a:spcAft>
                <a:spcPts val="800"/>
              </a:spcAft>
              <a:buClr>
                <a:schemeClr val="accent1"/>
              </a:buClr>
              <a:buFont typeface="Arial" panose="020B0604020202020204" pitchFamily="34" charset="0"/>
              <a:buChar char="•"/>
              <a:tabLst/>
              <a:defRPr sz="1400" b="0" i="0">
                <a:solidFill>
                  <a:schemeClr val="accent1"/>
                </a:solidFill>
                <a:cs typeface="Arial" panose="020B0604020202020204" pitchFamily="34" charset="0"/>
              </a:defRPr>
            </a:lvl5pPr>
            <a:lvl6pPr marL="2514537" indent="-228594">
              <a:lnSpc>
                <a:spcPct val="90000"/>
              </a:lnSpc>
              <a:spcBef>
                <a:spcPts val="500"/>
              </a:spcBef>
              <a:buFont typeface="Arial" panose="020B0604020202020204" pitchFamily="34" charset="0"/>
              <a:buChar char="•"/>
            </a:lvl6pPr>
            <a:lvl7pPr marL="2971726" indent="-228594">
              <a:lnSpc>
                <a:spcPct val="90000"/>
              </a:lnSpc>
              <a:spcBef>
                <a:spcPts val="500"/>
              </a:spcBef>
              <a:buFont typeface="Arial" panose="020B0604020202020204" pitchFamily="34" charset="0"/>
              <a:buChar char="•"/>
            </a:lvl7pPr>
            <a:lvl8pPr marL="3428914" indent="-228594">
              <a:lnSpc>
                <a:spcPct val="90000"/>
              </a:lnSpc>
              <a:spcBef>
                <a:spcPts val="500"/>
              </a:spcBef>
              <a:buFont typeface="Arial" panose="020B0604020202020204" pitchFamily="34" charset="0"/>
              <a:buChar char="•"/>
            </a:lvl8pPr>
            <a:lvl9pPr marL="3886103" indent="-228594">
              <a:lnSpc>
                <a:spcPct val="90000"/>
              </a:lnSpc>
              <a:spcBef>
                <a:spcPts val="500"/>
              </a:spcBef>
              <a:buFont typeface="Arial" panose="020B0604020202020204" pitchFamily="34" charset="0"/>
              <a:buChar char="•"/>
            </a:lvl9pPr>
          </a:lstStyle>
          <a:p>
            <a:pPr lvl="0" algn="r"/>
            <a:r>
              <a:rPr lang="en-US" sz="900" dirty="0"/>
              <a:t>For illustrative purposes only.</a:t>
            </a:r>
          </a:p>
        </p:txBody>
      </p:sp>
    </p:spTree>
    <p:extLst>
      <p:ext uri="{BB962C8B-B14F-4D97-AF65-F5344CB8AC3E}">
        <p14:creationId xmlns:p14="http://schemas.microsoft.com/office/powerpoint/2010/main" val="2059070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mber Journey: Kidney Resource Service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1398704-04A6-4602-BAA1-6037860D8483}"/>
              </a:ext>
            </a:extLst>
          </p:cNvPr>
          <p:cNvSpPr>
            <a:spLocks noGrp="1"/>
          </p:cNvSpPr>
          <p:nvPr>
            <p:ph type="sldNum" sz="quarter" idx="10"/>
          </p:nvPr>
        </p:nvSpPr>
        <p:spPr/>
        <p:txBody>
          <a:bodyPr/>
          <a:lstStyle/>
          <a:p>
            <a:fld id="{66DE20E4-D496-034F-914D-F7F15B93E95B}" type="slidenum">
              <a:rPr lang="en-US" smtClean="0"/>
              <a:pPr/>
              <a:t>‹#›</a:t>
            </a:fld>
            <a:endParaRPr lang="en-US" dirty="0"/>
          </a:p>
        </p:txBody>
      </p:sp>
      <p:sp>
        <p:nvSpPr>
          <p:cNvPr id="4" name="Footer Placeholder 3">
            <a:extLst>
              <a:ext uri="{FF2B5EF4-FFF2-40B4-BE49-F238E27FC236}">
                <a16:creationId xmlns:a16="http://schemas.microsoft.com/office/drawing/2014/main" id="{BCD567CD-6277-411B-8376-868C25A2D911}"/>
              </a:ext>
            </a:extLst>
          </p:cNvPr>
          <p:cNvSpPr>
            <a:spLocks noGrp="1"/>
          </p:cNvSpPr>
          <p:nvPr>
            <p:ph type="ftr" sz="quarter" idx="11"/>
          </p:nvPr>
        </p:nvSpPr>
        <p:spPr/>
        <p:txBody>
          <a:bodyPr/>
          <a:lstStyle/>
          <a:p>
            <a:r>
              <a:rPr lang="en-US"/>
              <a:t>Type division name here</a:t>
            </a:r>
            <a:endParaRPr lang="en-US" dirty="0"/>
          </a:p>
        </p:txBody>
      </p:sp>
      <p:sp>
        <p:nvSpPr>
          <p:cNvPr id="5" name="Arrow: U-Turn 4">
            <a:extLst>
              <a:ext uri="{FF2B5EF4-FFF2-40B4-BE49-F238E27FC236}">
                <a16:creationId xmlns:a16="http://schemas.microsoft.com/office/drawing/2014/main" id="{EC9DEE5F-6480-4B66-8946-443C77C8C2D0}"/>
              </a:ext>
            </a:extLst>
          </p:cNvPr>
          <p:cNvSpPr/>
          <p:nvPr userDrawn="1"/>
        </p:nvSpPr>
        <p:spPr>
          <a:xfrm rot="10800000" flipV="1">
            <a:off x="4383416" y="3189640"/>
            <a:ext cx="7196290" cy="589508"/>
          </a:xfrm>
          <a:prstGeom prst="uturnArrow">
            <a:avLst>
              <a:gd name="adj1" fmla="val 16194"/>
              <a:gd name="adj2" fmla="val 8097"/>
              <a:gd name="adj3" fmla="val 0"/>
              <a:gd name="adj4" fmla="val 43750"/>
              <a:gd name="adj5" fmla="val 75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a:extLst>
              <a:ext uri="{FF2B5EF4-FFF2-40B4-BE49-F238E27FC236}">
                <a16:creationId xmlns:a16="http://schemas.microsoft.com/office/drawing/2014/main" id="{28888ADB-FCFF-4D4D-AA80-8ED2017254F8}"/>
              </a:ext>
            </a:extLst>
          </p:cNvPr>
          <p:cNvSpPr/>
          <p:nvPr userDrawn="1"/>
        </p:nvSpPr>
        <p:spPr>
          <a:xfrm>
            <a:off x="11156413" y="2972776"/>
            <a:ext cx="483496" cy="865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Photo of runner with Ribbon overlay">
            <a:extLst>
              <a:ext uri="{FF2B5EF4-FFF2-40B4-BE49-F238E27FC236}">
                <a16:creationId xmlns:a16="http://schemas.microsoft.com/office/drawing/2014/main" id="{E9589124-57C8-4B28-BC6C-E5096A12770A}"/>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57906"/>
          <a:stretch/>
        </p:blipFill>
        <p:spPr bwMode="auto">
          <a:xfrm flipV="1">
            <a:off x="488883" y="1197747"/>
            <a:ext cx="2369299" cy="4836476"/>
          </a:xfrm>
          <a:prstGeom prst="rect">
            <a:avLst/>
          </a:prstGeom>
          <a:solidFill>
            <a:srgbClr val="000000"/>
          </a:solidFill>
        </p:spPr>
      </p:pic>
      <p:sp>
        <p:nvSpPr>
          <p:cNvPr id="9" name="Rectangle 8">
            <a:extLst>
              <a:ext uri="{FF2B5EF4-FFF2-40B4-BE49-F238E27FC236}">
                <a16:creationId xmlns:a16="http://schemas.microsoft.com/office/drawing/2014/main" id="{A8481EA9-77C3-4B0B-8024-35B61F5453D6}"/>
              </a:ext>
            </a:extLst>
          </p:cNvPr>
          <p:cNvSpPr/>
          <p:nvPr userDrawn="1"/>
        </p:nvSpPr>
        <p:spPr>
          <a:xfrm>
            <a:off x="495373" y="1197747"/>
            <a:ext cx="2397201" cy="4835587"/>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AFAC3EBD-2B1C-45CF-A478-D3F14A5FC552}"/>
              </a:ext>
            </a:extLst>
          </p:cNvPr>
          <p:cNvSpPr/>
          <p:nvPr userDrawn="1"/>
        </p:nvSpPr>
        <p:spPr>
          <a:xfrm rot="16200000">
            <a:off x="-1747339" y="3546955"/>
            <a:ext cx="4835588"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A2A5834-90DE-4434-9B2B-90BDBD2EF976}"/>
              </a:ext>
            </a:extLst>
          </p:cNvPr>
          <p:cNvSpPr/>
          <p:nvPr userDrawn="1"/>
        </p:nvSpPr>
        <p:spPr>
          <a:xfrm rot="16200000" flipV="1">
            <a:off x="-1526926" y="3553904"/>
            <a:ext cx="4835588"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6827EB90-09D7-41F9-8A1A-29EEFEE6ED24}"/>
              </a:ext>
            </a:extLst>
          </p:cNvPr>
          <p:cNvSpPr/>
          <p:nvPr userDrawn="1"/>
        </p:nvSpPr>
        <p:spPr>
          <a:xfrm>
            <a:off x="1455866" y="1613740"/>
            <a:ext cx="1711563" cy="40375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4A5D8399-23DB-4850-888A-459D222A314B}"/>
              </a:ext>
            </a:extLst>
          </p:cNvPr>
          <p:cNvSpPr/>
          <p:nvPr userDrawn="1"/>
        </p:nvSpPr>
        <p:spPr>
          <a:xfrm rot="10800000">
            <a:off x="6813495" y="1612798"/>
            <a:ext cx="410317" cy="1696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BE7DAF31-07A7-427C-881A-5A24130210BA}"/>
              </a:ext>
            </a:extLst>
          </p:cNvPr>
          <p:cNvSpPr/>
          <p:nvPr userDrawn="1"/>
        </p:nvSpPr>
        <p:spPr>
          <a:xfrm rot="10800000">
            <a:off x="10369149" y="1604686"/>
            <a:ext cx="410317" cy="1696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F85407-FCC5-44DA-A1FE-C8F4A446AD7A}"/>
              </a:ext>
            </a:extLst>
          </p:cNvPr>
          <p:cNvSpPr txBox="1"/>
          <p:nvPr userDrawn="1"/>
        </p:nvSpPr>
        <p:spPr>
          <a:xfrm>
            <a:off x="8175845" y="1817742"/>
            <a:ext cx="2808433" cy="900246"/>
          </a:xfrm>
          <a:prstGeom prst="rect">
            <a:avLst/>
          </a:prstGeom>
          <a:noFill/>
        </p:spPr>
        <p:txBody>
          <a:bodyPr wrap="square" rtlCol="0">
            <a:spAutoFit/>
          </a:bodyPr>
          <a:lstStyle/>
          <a:p>
            <a:r>
              <a:rPr lang="en-US" sz="1050"/>
              <a:t>Martha helps identify Linda’s current state and barriers to care. She also answers Linda’s questions about medications, her diabetes, and how she can proactively plan for dialysis.</a:t>
            </a:r>
          </a:p>
        </p:txBody>
      </p:sp>
      <p:sp>
        <p:nvSpPr>
          <p:cNvPr id="16" name="Isosceles Triangle 15">
            <a:extLst>
              <a:ext uri="{FF2B5EF4-FFF2-40B4-BE49-F238E27FC236}">
                <a16:creationId xmlns:a16="http://schemas.microsoft.com/office/drawing/2014/main" id="{5F172F49-780B-41CA-9BB6-FBF329AD2C4F}"/>
              </a:ext>
            </a:extLst>
          </p:cNvPr>
          <p:cNvSpPr/>
          <p:nvPr userDrawn="1"/>
        </p:nvSpPr>
        <p:spPr>
          <a:xfrm rot="10800000">
            <a:off x="10367778" y="3281263"/>
            <a:ext cx="410317" cy="1696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U-Turn 16">
            <a:extLst>
              <a:ext uri="{FF2B5EF4-FFF2-40B4-BE49-F238E27FC236}">
                <a16:creationId xmlns:a16="http://schemas.microsoft.com/office/drawing/2014/main" id="{7639F7B5-8F0C-4C8F-9606-E306F17BCE4E}"/>
              </a:ext>
            </a:extLst>
          </p:cNvPr>
          <p:cNvSpPr/>
          <p:nvPr userDrawn="1"/>
        </p:nvSpPr>
        <p:spPr>
          <a:xfrm rot="16200000">
            <a:off x="3869382" y="3707172"/>
            <a:ext cx="1622236" cy="587168"/>
          </a:xfrm>
          <a:prstGeom prst="uturnArrow">
            <a:avLst>
              <a:gd name="adj1" fmla="val 16194"/>
              <a:gd name="adj2" fmla="val 8097"/>
              <a:gd name="adj3" fmla="val 0"/>
              <a:gd name="adj4" fmla="val 43750"/>
              <a:gd name="adj5" fmla="val 75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a:extLst>
              <a:ext uri="{FF2B5EF4-FFF2-40B4-BE49-F238E27FC236}">
                <a16:creationId xmlns:a16="http://schemas.microsoft.com/office/drawing/2014/main" id="{5A3EA4D9-8EFC-4710-AAD5-76F485A91859}"/>
              </a:ext>
            </a:extLst>
          </p:cNvPr>
          <p:cNvSpPr txBox="1"/>
          <p:nvPr userDrawn="1"/>
        </p:nvSpPr>
        <p:spPr>
          <a:xfrm>
            <a:off x="4561955" y="5019917"/>
            <a:ext cx="2583553" cy="738664"/>
          </a:xfrm>
          <a:prstGeom prst="rect">
            <a:avLst/>
          </a:prstGeom>
          <a:noFill/>
        </p:spPr>
        <p:txBody>
          <a:bodyPr wrap="square" rtlCol="0">
            <a:spAutoFit/>
          </a:bodyPr>
          <a:lstStyle/>
          <a:p>
            <a:r>
              <a:rPr lang="en-US" sz="1050"/>
              <a:t>After six months with chronic kidney disease and declining kidney function, Linda starts home hemodialysis with an in-network provider.</a:t>
            </a:r>
          </a:p>
        </p:txBody>
      </p:sp>
      <p:sp>
        <p:nvSpPr>
          <p:cNvPr id="19" name="Arrow: U-Turn 18">
            <a:extLst>
              <a:ext uri="{FF2B5EF4-FFF2-40B4-BE49-F238E27FC236}">
                <a16:creationId xmlns:a16="http://schemas.microsoft.com/office/drawing/2014/main" id="{CA90D003-E295-4132-A6F0-FC8A5C85F921}"/>
              </a:ext>
            </a:extLst>
          </p:cNvPr>
          <p:cNvSpPr/>
          <p:nvPr userDrawn="1"/>
        </p:nvSpPr>
        <p:spPr>
          <a:xfrm flipV="1">
            <a:off x="4383417" y="4222367"/>
            <a:ext cx="6843404" cy="589508"/>
          </a:xfrm>
          <a:prstGeom prst="uturnArrow">
            <a:avLst>
              <a:gd name="adj1" fmla="val 16194"/>
              <a:gd name="adj2" fmla="val 8097"/>
              <a:gd name="adj3" fmla="val 0"/>
              <a:gd name="adj4" fmla="val 43750"/>
              <a:gd name="adj5" fmla="val 75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Isosceles Triangle 19">
            <a:extLst>
              <a:ext uri="{FF2B5EF4-FFF2-40B4-BE49-F238E27FC236}">
                <a16:creationId xmlns:a16="http://schemas.microsoft.com/office/drawing/2014/main" id="{C59B7EF9-DAB5-4A5B-86D5-6D25118D6704}"/>
              </a:ext>
            </a:extLst>
          </p:cNvPr>
          <p:cNvSpPr/>
          <p:nvPr userDrawn="1"/>
        </p:nvSpPr>
        <p:spPr>
          <a:xfrm rot="10800000">
            <a:off x="10344031" y="4811875"/>
            <a:ext cx="410317" cy="16961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C0E4EF9-7EE3-4A8E-9172-185F72B1B915}"/>
              </a:ext>
            </a:extLst>
          </p:cNvPr>
          <p:cNvSpPr/>
          <p:nvPr userDrawn="1"/>
        </p:nvSpPr>
        <p:spPr>
          <a:xfrm>
            <a:off x="9177721" y="1274139"/>
            <a:ext cx="884555" cy="350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U-Turn 21">
            <a:extLst>
              <a:ext uri="{FF2B5EF4-FFF2-40B4-BE49-F238E27FC236}">
                <a16:creationId xmlns:a16="http://schemas.microsoft.com/office/drawing/2014/main" id="{4237C9CA-2DF4-46A9-8789-AB788104DB53}"/>
              </a:ext>
            </a:extLst>
          </p:cNvPr>
          <p:cNvSpPr/>
          <p:nvPr userDrawn="1"/>
        </p:nvSpPr>
        <p:spPr>
          <a:xfrm>
            <a:off x="2439133" y="1520322"/>
            <a:ext cx="9184840" cy="589508"/>
          </a:xfrm>
          <a:prstGeom prst="uturnArrow">
            <a:avLst>
              <a:gd name="adj1" fmla="val 16194"/>
              <a:gd name="adj2" fmla="val 8097"/>
              <a:gd name="adj3" fmla="val 0"/>
              <a:gd name="adj4" fmla="val 43750"/>
              <a:gd name="adj5" fmla="val 75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71CBD531-35F0-4C3B-9CC4-F13AB885A431}"/>
              </a:ext>
            </a:extLst>
          </p:cNvPr>
          <p:cNvSpPr txBox="1"/>
          <p:nvPr userDrawn="1"/>
        </p:nvSpPr>
        <p:spPr>
          <a:xfrm>
            <a:off x="4563589" y="1828154"/>
            <a:ext cx="2883907" cy="1061829"/>
          </a:xfrm>
          <a:prstGeom prst="rect">
            <a:avLst/>
          </a:prstGeom>
          <a:noFill/>
        </p:spPr>
        <p:txBody>
          <a:bodyPr wrap="square" rtlCol="0">
            <a:spAutoFit/>
          </a:bodyPr>
          <a:lstStyle/>
          <a:p>
            <a:r>
              <a:rPr lang="en-US" sz="1050"/>
              <a:t>Optum ID and Strat rules identified Linda as a candidate for the Kidney Resource Services program. Martha, a renal care specialist, received the referral. She connected with Linda and engaged her in the Kidney Resource Services program.</a:t>
            </a:r>
          </a:p>
        </p:txBody>
      </p:sp>
      <p:sp>
        <p:nvSpPr>
          <p:cNvPr id="24" name="Rectangle 23">
            <a:extLst>
              <a:ext uri="{FF2B5EF4-FFF2-40B4-BE49-F238E27FC236}">
                <a16:creationId xmlns:a16="http://schemas.microsoft.com/office/drawing/2014/main" id="{655CD718-88F2-4C7C-937B-B9837318BE95}"/>
              </a:ext>
            </a:extLst>
          </p:cNvPr>
          <p:cNvSpPr/>
          <p:nvPr userDrawn="1"/>
        </p:nvSpPr>
        <p:spPr>
          <a:xfrm>
            <a:off x="10965506" y="4823598"/>
            <a:ext cx="648593" cy="625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BB8103D9-80B0-4E59-BEDD-48243569EC29}"/>
              </a:ext>
            </a:extLst>
          </p:cNvPr>
          <p:cNvSpPr txBox="1"/>
          <p:nvPr userDrawn="1"/>
        </p:nvSpPr>
        <p:spPr>
          <a:xfrm>
            <a:off x="8170195" y="3475727"/>
            <a:ext cx="2327430" cy="738664"/>
          </a:xfrm>
          <a:prstGeom prst="rect">
            <a:avLst/>
          </a:prstGeom>
          <a:noFill/>
        </p:spPr>
        <p:txBody>
          <a:bodyPr wrap="square" rtlCol="0">
            <a:spAutoFit/>
          </a:bodyPr>
          <a:lstStyle/>
          <a:p>
            <a:r>
              <a:rPr lang="en-US" sz="1050"/>
              <a:t>Martha continues to call Linda monthly to help review medications and labs, educate on diet, and provide additional support.</a:t>
            </a:r>
          </a:p>
        </p:txBody>
      </p:sp>
      <p:sp>
        <p:nvSpPr>
          <p:cNvPr id="26" name="Arrow: U-Turn 25">
            <a:extLst>
              <a:ext uri="{FF2B5EF4-FFF2-40B4-BE49-F238E27FC236}">
                <a16:creationId xmlns:a16="http://schemas.microsoft.com/office/drawing/2014/main" id="{0DF9E69C-7FBC-49AE-B382-A2A8358F9319}"/>
              </a:ext>
            </a:extLst>
          </p:cNvPr>
          <p:cNvSpPr/>
          <p:nvPr userDrawn="1"/>
        </p:nvSpPr>
        <p:spPr>
          <a:xfrm rot="5400000" flipH="1">
            <a:off x="10364604" y="2021894"/>
            <a:ext cx="1929230" cy="589508"/>
          </a:xfrm>
          <a:prstGeom prst="uturnArrow">
            <a:avLst>
              <a:gd name="adj1" fmla="val 16194"/>
              <a:gd name="adj2" fmla="val 8097"/>
              <a:gd name="adj3" fmla="val 0"/>
              <a:gd name="adj4" fmla="val 43750"/>
              <a:gd name="adj5" fmla="val 75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7" name="Group 26">
            <a:extLst>
              <a:ext uri="{FF2B5EF4-FFF2-40B4-BE49-F238E27FC236}">
                <a16:creationId xmlns:a16="http://schemas.microsoft.com/office/drawing/2014/main" id="{BFDC5B71-AF43-481B-B975-5FF7A1E7A69E}"/>
              </a:ext>
            </a:extLst>
          </p:cNvPr>
          <p:cNvGrpSpPr/>
          <p:nvPr userDrawn="1"/>
        </p:nvGrpSpPr>
        <p:grpSpPr>
          <a:xfrm>
            <a:off x="7331334" y="1214188"/>
            <a:ext cx="731520" cy="731520"/>
            <a:chOff x="7330601" y="1218235"/>
            <a:chExt cx="731520" cy="731520"/>
          </a:xfrm>
        </p:grpSpPr>
        <p:sp>
          <p:nvSpPr>
            <p:cNvPr id="28" name="Oval 27">
              <a:extLst>
                <a:ext uri="{FF2B5EF4-FFF2-40B4-BE49-F238E27FC236}">
                  <a16:creationId xmlns:a16="http://schemas.microsoft.com/office/drawing/2014/main" id="{EDB2868C-651B-47F8-9ECC-2F38E288F99C}"/>
                </a:ext>
              </a:extLst>
            </p:cNvPr>
            <p:cNvSpPr/>
            <p:nvPr/>
          </p:nvSpPr>
          <p:spPr>
            <a:xfrm>
              <a:off x="7330601" y="1218235"/>
              <a:ext cx="731520" cy="731520"/>
            </a:xfrm>
            <a:prstGeom prst="ellipse">
              <a:avLst/>
            </a:prstGeom>
            <a:solidFill>
              <a:schemeClr val="bg1"/>
            </a:solidFill>
            <a:ln>
              <a:noFill/>
            </a:ln>
            <a:effectLst>
              <a:outerShdw blurRad="165100" dist="38100" algn="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Icon&#10;&#10;Description automatically generated">
              <a:extLst>
                <a:ext uri="{FF2B5EF4-FFF2-40B4-BE49-F238E27FC236}">
                  <a16:creationId xmlns:a16="http://schemas.microsoft.com/office/drawing/2014/main" id="{60D12290-E367-4D19-945D-4D98BFC12C38}"/>
                </a:ext>
              </a:extLst>
            </p:cNvPr>
            <p:cNvPicPr>
              <a:picLocks noChangeAspect="1"/>
            </p:cNvPicPr>
            <p:nvPr/>
          </p:nvPicPr>
          <p:blipFill>
            <a:blip r:embed="rId3"/>
            <a:stretch>
              <a:fillRect/>
            </a:stretch>
          </p:blipFill>
          <p:spPr>
            <a:xfrm>
              <a:off x="7427930" y="1304930"/>
              <a:ext cx="548640" cy="548640"/>
            </a:xfrm>
            <a:prstGeom prst="rect">
              <a:avLst/>
            </a:prstGeom>
          </p:spPr>
        </p:pic>
      </p:grpSp>
      <p:sp>
        <p:nvSpPr>
          <p:cNvPr id="30" name="Isosceles Triangle 29">
            <a:extLst>
              <a:ext uri="{FF2B5EF4-FFF2-40B4-BE49-F238E27FC236}">
                <a16:creationId xmlns:a16="http://schemas.microsoft.com/office/drawing/2014/main" id="{C38F579F-54A0-4851-A3B1-1E86504E237D}"/>
              </a:ext>
            </a:extLst>
          </p:cNvPr>
          <p:cNvSpPr/>
          <p:nvPr userDrawn="1"/>
        </p:nvSpPr>
        <p:spPr>
          <a:xfrm rot="10800000">
            <a:off x="6789462" y="3281263"/>
            <a:ext cx="410317" cy="1696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3B2168C-5E55-420E-9FB5-FE0CF68C8837}"/>
              </a:ext>
            </a:extLst>
          </p:cNvPr>
          <p:cNvSpPr txBox="1"/>
          <p:nvPr userDrawn="1"/>
        </p:nvSpPr>
        <p:spPr>
          <a:xfrm>
            <a:off x="4605648" y="3488529"/>
            <a:ext cx="2841848" cy="1061829"/>
          </a:xfrm>
          <a:prstGeom prst="rect">
            <a:avLst/>
          </a:prstGeom>
          <a:noFill/>
        </p:spPr>
        <p:txBody>
          <a:bodyPr wrap="square" rtlCol="0">
            <a:spAutoFit/>
          </a:bodyPr>
          <a:lstStyle/>
          <a:p>
            <a:r>
              <a:rPr lang="en-US" sz="1050"/>
              <a:t>Linda discusses dialysis options with Martha and determines that in-home dialysis is the best option for her. With Martha’s assistance, Linda schedules an AV fistula placement with her vascular surgeon to ensure a smooth transition to dialysis.</a:t>
            </a:r>
          </a:p>
        </p:txBody>
      </p:sp>
      <p:sp>
        <p:nvSpPr>
          <p:cNvPr id="32" name="Isosceles Triangle 31">
            <a:extLst>
              <a:ext uri="{FF2B5EF4-FFF2-40B4-BE49-F238E27FC236}">
                <a16:creationId xmlns:a16="http://schemas.microsoft.com/office/drawing/2014/main" id="{A011C7AA-F6ED-468B-A338-C70038C44542}"/>
              </a:ext>
            </a:extLst>
          </p:cNvPr>
          <p:cNvSpPr/>
          <p:nvPr userDrawn="1"/>
        </p:nvSpPr>
        <p:spPr>
          <a:xfrm rot="10800000">
            <a:off x="6789462" y="4817519"/>
            <a:ext cx="410317" cy="1696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0DBE3D7-BA3C-4655-A477-BE79F7C9C7D5}"/>
              </a:ext>
            </a:extLst>
          </p:cNvPr>
          <p:cNvSpPr txBox="1"/>
          <p:nvPr userDrawn="1"/>
        </p:nvSpPr>
        <p:spPr>
          <a:xfrm>
            <a:off x="8178451" y="5021007"/>
            <a:ext cx="3185494" cy="1061829"/>
          </a:xfrm>
          <a:prstGeom prst="rect">
            <a:avLst/>
          </a:prstGeom>
          <a:noFill/>
        </p:spPr>
        <p:txBody>
          <a:bodyPr wrap="square" rtlCol="0">
            <a:spAutoFit/>
          </a:bodyPr>
          <a:lstStyle/>
          <a:p>
            <a:r>
              <a:rPr lang="en-US" sz="1050"/>
              <a:t>Linda continues to receive dialysis three times a week. She effectively manages her fluid intake, diet, medications, diabetes, and hypertension. She is thankful for the in-home dialysis staff, and she will receive follow-up calls from Martha every month.</a:t>
            </a:r>
          </a:p>
        </p:txBody>
      </p:sp>
      <p:sp>
        <p:nvSpPr>
          <p:cNvPr id="34" name="Oval 33">
            <a:extLst>
              <a:ext uri="{FF2B5EF4-FFF2-40B4-BE49-F238E27FC236}">
                <a16:creationId xmlns:a16="http://schemas.microsoft.com/office/drawing/2014/main" id="{8DB61AF4-9D0C-4362-9A9A-5E0A3AF9F4E3}"/>
              </a:ext>
            </a:extLst>
          </p:cNvPr>
          <p:cNvSpPr/>
          <p:nvPr userDrawn="1"/>
        </p:nvSpPr>
        <p:spPr>
          <a:xfrm>
            <a:off x="10886079" y="1209443"/>
            <a:ext cx="731520" cy="731520"/>
          </a:xfrm>
          <a:prstGeom prst="ellipse">
            <a:avLst/>
          </a:prstGeom>
          <a:solidFill>
            <a:schemeClr val="bg1"/>
          </a:solidFill>
          <a:ln>
            <a:noFill/>
          </a:ln>
          <a:effectLst>
            <a:outerShdw blurRad="165100" dist="38100" algn="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Icon&#10;&#10;Description automatically generated">
            <a:extLst>
              <a:ext uri="{FF2B5EF4-FFF2-40B4-BE49-F238E27FC236}">
                <a16:creationId xmlns:a16="http://schemas.microsoft.com/office/drawing/2014/main" id="{BC70F2D0-0228-4668-B475-5C01C44A5875}"/>
              </a:ext>
            </a:extLst>
          </p:cNvPr>
          <p:cNvPicPr>
            <a:picLocks noChangeAspect="1"/>
          </p:cNvPicPr>
          <p:nvPr userDrawn="1"/>
        </p:nvPicPr>
        <p:blipFill>
          <a:blip r:embed="rId4"/>
          <a:stretch>
            <a:fillRect/>
          </a:stretch>
        </p:blipFill>
        <p:spPr>
          <a:xfrm>
            <a:off x="10987021" y="1305101"/>
            <a:ext cx="548640" cy="548640"/>
          </a:xfrm>
          <a:prstGeom prst="rect">
            <a:avLst/>
          </a:prstGeom>
        </p:spPr>
      </p:pic>
      <p:sp>
        <p:nvSpPr>
          <p:cNvPr id="36" name="TextBox 35">
            <a:extLst>
              <a:ext uri="{FF2B5EF4-FFF2-40B4-BE49-F238E27FC236}">
                <a16:creationId xmlns:a16="http://schemas.microsoft.com/office/drawing/2014/main" id="{99A40366-6846-431A-8B41-C87DF491352F}"/>
              </a:ext>
            </a:extLst>
          </p:cNvPr>
          <p:cNvSpPr txBox="1"/>
          <p:nvPr userDrawn="1"/>
        </p:nvSpPr>
        <p:spPr>
          <a:xfrm>
            <a:off x="1598081" y="3735978"/>
            <a:ext cx="2581840" cy="1015663"/>
          </a:xfrm>
          <a:prstGeom prst="rect">
            <a:avLst/>
          </a:prstGeom>
          <a:noFill/>
        </p:spPr>
        <p:txBody>
          <a:bodyPr wrap="square" rtlCol="0">
            <a:spAutoFit/>
          </a:bodyPr>
          <a:lstStyle/>
          <a:p>
            <a:r>
              <a:rPr lang="en-US" sz="1200" b="1"/>
              <a:t>Linda suffers from diabetes and hypertension which has caused her kidney function to deteriorate. She now has</a:t>
            </a:r>
            <a:br>
              <a:rPr lang="en-US" sz="1200" b="1"/>
            </a:br>
            <a:r>
              <a:rPr lang="en-US" sz="1200" b="1"/>
              <a:t>Stage 4 Chronic Kidney Disease.</a:t>
            </a:r>
          </a:p>
        </p:txBody>
      </p:sp>
      <p:sp>
        <p:nvSpPr>
          <p:cNvPr id="37" name="TextBox 36">
            <a:extLst>
              <a:ext uri="{FF2B5EF4-FFF2-40B4-BE49-F238E27FC236}">
                <a16:creationId xmlns:a16="http://schemas.microsoft.com/office/drawing/2014/main" id="{99C942B3-1C41-4D8D-90B9-1DF015C4E93D}"/>
              </a:ext>
            </a:extLst>
          </p:cNvPr>
          <p:cNvSpPr txBox="1"/>
          <p:nvPr userDrawn="1"/>
        </p:nvSpPr>
        <p:spPr>
          <a:xfrm>
            <a:off x="1635170" y="3330212"/>
            <a:ext cx="2370552" cy="461665"/>
          </a:xfrm>
          <a:prstGeom prst="rect">
            <a:avLst/>
          </a:prstGeom>
          <a:noFill/>
        </p:spPr>
        <p:txBody>
          <a:bodyPr wrap="square" rtlCol="0">
            <a:spAutoFit/>
          </a:bodyPr>
          <a:lstStyle/>
          <a:p>
            <a:pPr algn="ctr"/>
            <a:r>
              <a:rPr lang="en-US" sz="2400" b="1">
                <a:latin typeface="+mj-lt"/>
              </a:rPr>
              <a:t>Meet Linda</a:t>
            </a:r>
          </a:p>
        </p:txBody>
      </p:sp>
      <p:grpSp>
        <p:nvGrpSpPr>
          <p:cNvPr id="38" name="Group 37">
            <a:extLst>
              <a:ext uri="{FF2B5EF4-FFF2-40B4-BE49-F238E27FC236}">
                <a16:creationId xmlns:a16="http://schemas.microsoft.com/office/drawing/2014/main" id="{72EADB03-5753-4C65-B70B-68AA85E04318}"/>
              </a:ext>
            </a:extLst>
          </p:cNvPr>
          <p:cNvGrpSpPr/>
          <p:nvPr userDrawn="1"/>
        </p:nvGrpSpPr>
        <p:grpSpPr>
          <a:xfrm>
            <a:off x="7330073" y="2914994"/>
            <a:ext cx="731520" cy="731520"/>
            <a:chOff x="7329340" y="2919041"/>
            <a:chExt cx="731520" cy="731520"/>
          </a:xfrm>
        </p:grpSpPr>
        <p:sp>
          <p:nvSpPr>
            <p:cNvPr id="39" name="Oval 38">
              <a:extLst>
                <a:ext uri="{FF2B5EF4-FFF2-40B4-BE49-F238E27FC236}">
                  <a16:creationId xmlns:a16="http://schemas.microsoft.com/office/drawing/2014/main" id="{145198C1-BB42-47CD-902C-2D9E0C338176}"/>
                </a:ext>
              </a:extLst>
            </p:cNvPr>
            <p:cNvSpPr/>
            <p:nvPr/>
          </p:nvSpPr>
          <p:spPr>
            <a:xfrm>
              <a:off x="7329340" y="2919041"/>
              <a:ext cx="731520" cy="731520"/>
            </a:xfrm>
            <a:prstGeom prst="ellipse">
              <a:avLst/>
            </a:prstGeom>
            <a:solidFill>
              <a:schemeClr val="bg1"/>
            </a:solidFill>
            <a:ln>
              <a:noFill/>
            </a:ln>
            <a:effectLst>
              <a:outerShdw blurRad="165100" dist="38100" algn="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descr="Icon&#10;&#10;Description automatically generated">
              <a:extLst>
                <a:ext uri="{FF2B5EF4-FFF2-40B4-BE49-F238E27FC236}">
                  <a16:creationId xmlns:a16="http://schemas.microsoft.com/office/drawing/2014/main" id="{DEF0E94D-23CF-4B0D-9F24-81F229BB8BDE}"/>
                </a:ext>
              </a:extLst>
            </p:cNvPr>
            <p:cNvPicPr>
              <a:picLocks noChangeAspect="1"/>
            </p:cNvPicPr>
            <p:nvPr/>
          </p:nvPicPr>
          <p:blipFill>
            <a:blip r:embed="rId5"/>
            <a:stretch>
              <a:fillRect/>
            </a:stretch>
          </p:blipFill>
          <p:spPr>
            <a:xfrm>
              <a:off x="7417294" y="3004536"/>
              <a:ext cx="548640" cy="548640"/>
            </a:xfrm>
            <a:prstGeom prst="rect">
              <a:avLst/>
            </a:prstGeom>
          </p:spPr>
        </p:pic>
      </p:grpSp>
      <p:grpSp>
        <p:nvGrpSpPr>
          <p:cNvPr id="41" name="Group 40">
            <a:extLst>
              <a:ext uri="{FF2B5EF4-FFF2-40B4-BE49-F238E27FC236}">
                <a16:creationId xmlns:a16="http://schemas.microsoft.com/office/drawing/2014/main" id="{D74B94DD-8EA0-40E3-9E63-57B3F793ED1C}"/>
              </a:ext>
            </a:extLst>
          </p:cNvPr>
          <p:cNvGrpSpPr/>
          <p:nvPr userDrawn="1"/>
        </p:nvGrpSpPr>
        <p:grpSpPr>
          <a:xfrm>
            <a:off x="7330073" y="4451250"/>
            <a:ext cx="731520" cy="731520"/>
            <a:chOff x="7329340" y="4455297"/>
            <a:chExt cx="731520" cy="731520"/>
          </a:xfrm>
        </p:grpSpPr>
        <p:sp>
          <p:nvSpPr>
            <p:cNvPr id="42" name="Oval 41">
              <a:extLst>
                <a:ext uri="{FF2B5EF4-FFF2-40B4-BE49-F238E27FC236}">
                  <a16:creationId xmlns:a16="http://schemas.microsoft.com/office/drawing/2014/main" id="{D70FE4B8-CC67-4169-BFCC-B6D03E007618}"/>
                </a:ext>
              </a:extLst>
            </p:cNvPr>
            <p:cNvSpPr/>
            <p:nvPr/>
          </p:nvSpPr>
          <p:spPr>
            <a:xfrm>
              <a:off x="7329340" y="4455297"/>
              <a:ext cx="731520" cy="731520"/>
            </a:xfrm>
            <a:prstGeom prst="ellipse">
              <a:avLst/>
            </a:prstGeom>
            <a:solidFill>
              <a:schemeClr val="bg1"/>
            </a:solidFill>
            <a:ln>
              <a:noFill/>
            </a:ln>
            <a:effectLst>
              <a:outerShdw blurRad="165100" dist="38100" algn="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descr="Icon&#10;&#10;Description automatically generated">
              <a:extLst>
                <a:ext uri="{FF2B5EF4-FFF2-40B4-BE49-F238E27FC236}">
                  <a16:creationId xmlns:a16="http://schemas.microsoft.com/office/drawing/2014/main" id="{4E22A07D-DA84-45F0-B940-A89E9536CE23}"/>
                </a:ext>
              </a:extLst>
            </p:cNvPr>
            <p:cNvPicPr>
              <a:picLocks noChangeAspect="1"/>
            </p:cNvPicPr>
            <p:nvPr/>
          </p:nvPicPr>
          <p:blipFill>
            <a:blip r:embed="rId6"/>
            <a:stretch>
              <a:fillRect/>
            </a:stretch>
          </p:blipFill>
          <p:spPr>
            <a:xfrm>
              <a:off x="7425187" y="4544424"/>
              <a:ext cx="551383" cy="548640"/>
            </a:xfrm>
            <a:prstGeom prst="rect">
              <a:avLst/>
            </a:prstGeom>
          </p:spPr>
        </p:pic>
      </p:grpSp>
      <p:grpSp>
        <p:nvGrpSpPr>
          <p:cNvPr id="44" name="Group 43">
            <a:extLst>
              <a:ext uri="{FF2B5EF4-FFF2-40B4-BE49-F238E27FC236}">
                <a16:creationId xmlns:a16="http://schemas.microsoft.com/office/drawing/2014/main" id="{9C9F48AC-9A24-4DC1-9199-1C56C6B2B0F9}"/>
              </a:ext>
            </a:extLst>
          </p:cNvPr>
          <p:cNvGrpSpPr/>
          <p:nvPr userDrawn="1"/>
        </p:nvGrpSpPr>
        <p:grpSpPr>
          <a:xfrm>
            <a:off x="10880326" y="4328757"/>
            <a:ext cx="731520" cy="731520"/>
            <a:chOff x="10879593" y="4332804"/>
            <a:chExt cx="731520" cy="731520"/>
          </a:xfrm>
        </p:grpSpPr>
        <p:sp>
          <p:nvSpPr>
            <p:cNvPr id="45" name="Oval 44">
              <a:extLst>
                <a:ext uri="{FF2B5EF4-FFF2-40B4-BE49-F238E27FC236}">
                  <a16:creationId xmlns:a16="http://schemas.microsoft.com/office/drawing/2014/main" id="{279FE9F4-26F3-4E8B-96E0-D4954ADE0170}"/>
                </a:ext>
              </a:extLst>
            </p:cNvPr>
            <p:cNvSpPr/>
            <p:nvPr/>
          </p:nvSpPr>
          <p:spPr>
            <a:xfrm>
              <a:off x="10879593" y="4332804"/>
              <a:ext cx="731520" cy="731520"/>
            </a:xfrm>
            <a:prstGeom prst="ellipse">
              <a:avLst/>
            </a:prstGeom>
            <a:solidFill>
              <a:schemeClr val="bg1"/>
            </a:solidFill>
            <a:ln>
              <a:noFill/>
            </a:ln>
            <a:effectLst>
              <a:outerShdw blurRad="165100" dist="38100" algn="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descr="Icon&#10;&#10;Description automatically generated">
              <a:extLst>
                <a:ext uri="{FF2B5EF4-FFF2-40B4-BE49-F238E27FC236}">
                  <a16:creationId xmlns:a16="http://schemas.microsoft.com/office/drawing/2014/main" id="{2E4C1C17-4CE6-4884-B751-4CBC426D2FAB}"/>
                </a:ext>
              </a:extLst>
            </p:cNvPr>
            <p:cNvPicPr>
              <a:picLocks noChangeAspect="1"/>
            </p:cNvPicPr>
            <p:nvPr/>
          </p:nvPicPr>
          <p:blipFill>
            <a:blip r:embed="rId7"/>
            <a:stretch>
              <a:fillRect/>
            </a:stretch>
          </p:blipFill>
          <p:spPr>
            <a:xfrm>
              <a:off x="10969661" y="4436269"/>
              <a:ext cx="551383" cy="548640"/>
            </a:xfrm>
            <a:prstGeom prst="rect">
              <a:avLst/>
            </a:prstGeom>
          </p:spPr>
        </p:pic>
      </p:grpSp>
      <p:grpSp>
        <p:nvGrpSpPr>
          <p:cNvPr id="47" name="Group 46">
            <a:extLst>
              <a:ext uri="{FF2B5EF4-FFF2-40B4-BE49-F238E27FC236}">
                <a16:creationId xmlns:a16="http://schemas.microsoft.com/office/drawing/2014/main" id="{6C15D2A0-49DA-4B7C-AF6A-A3BD75C65437}"/>
              </a:ext>
            </a:extLst>
          </p:cNvPr>
          <p:cNvGrpSpPr/>
          <p:nvPr userDrawn="1"/>
        </p:nvGrpSpPr>
        <p:grpSpPr>
          <a:xfrm>
            <a:off x="10887254" y="2852990"/>
            <a:ext cx="731520" cy="731520"/>
            <a:chOff x="10886521" y="2857037"/>
            <a:chExt cx="731520" cy="731520"/>
          </a:xfrm>
        </p:grpSpPr>
        <p:sp>
          <p:nvSpPr>
            <p:cNvPr id="48" name="Oval 47">
              <a:extLst>
                <a:ext uri="{FF2B5EF4-FFF2-40B4-BE49-F238E27FC236}">
                  <a16:creationId xmlns:a16="http://schemas.microsoft.com/office/drawing/2014/main" id="{7DB89C51-1305-4D4A-9DDA-BA572D9D8E8F}"/>
                </a:ext>
              </a:extLst>
            </p:cNvPr>
            <p:cNvSpPr/>
            <p:nvPr/>
          </p:nvSpPr>
          <p:spPr>
            <a:xfrm>
              <a:off x="10886521" y="2857037"/>
              <a:ext cx="731520" cy="731520"/>
            </a:xfrm>
            <a:prstGeom prst="ellipse">
              <a:avLst/>
            </a:prstGeom>
            <a:solidFill>
              <a:schemeClr val="bg1"/>
            </a:solidFill>
            <a:ln>
              <a:noFill/>
            </a:ln>
            <a:effectLst>
              <a:outerShdw blurRad="165100" dist="38100" algn="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descr="Icon&#10;&#10;Description automatically generated">
              <a:extLst>
                <a:ext uri="{FF2B5EF4-FFF2-40B4-BE49-F238E27FC236}">
                  <a16:creationId xmlns:a16="http://schemas.microsoft.com/office/drawing/2014/main" id="{E6A5F333-83E9-4F1F-B809-23507144CD0B}"/>
                </a:ext>
              </a:extLst>
            </p:cNvPr>
            <p:cNvPicPr>
              <a:picLocks noChangeAspect="1"/>
            </p:cNvPicPr>
            <p:nvPr/>
          </p:nvPicPr>
          <p:blipFill>
            <a:blip r:embed="rId8"/>
            <a:stretch>
              <a:fillRect/>
            </a:stretch>
          </p:blipFill>
          <p:spPr>
            <a:xfrm>
              <a:off x="10984916" y="2949323"/>
              <a:ext cx="551383" cy="548640"/>
            </a:xfrm>
            <a:prstGeom prst="rect">
              <a:avLst/>
            </a:prstGeom>
          </p:spPr>
        </p:pic>
      </p:grpSp>
      <p:grpSp>
        <p:nvGrpSpPr>
          <p:cNvPr id="50" name="Group 49">
            <a:extLst>
              <a:ext uri="{FF2B5EF4-FFF2-40B4-BE49-F238E27FC236}">
                <a16:creationId xmlns:a16="http://schemas.microsoft.com/office/drawing/2014/main" id="{CF31F1E6-44A8-4282-A91C-439476972009}"/>
              </a:ext>
            </a:extLst>
          </p:cNvPr>
          <p:cNvGrpSpPr/>
          <p:nvPr userDrawn="1"/>
        </p:nvGrpSpPr>
        <p:grpSpPr>
          <a:xfrm>
            <a:off x="2060633" y="1365890"/>
            <a:ext cx="1554480" cy="1554480"/>
            <a:chOff x="2059900" y="1369937"/>
            <a:chExt cx="1554480" cy="1554480"/>
          </a:xfrm>
        </p:grpSpPr>
        <p:sp>
          <p:nvSpPr>
            <p:cNvPr id="51" name="Oval 50">
              <a:extLst>
                <a:ext uri="{FF2B5EF4-FFF2-40B4-BE49-F238E27FC236}">
                  <a16:creationId xmlns:a16="http://schemas.microsoft.com/office/drawing/2014/main" id="{EED2E07A-C172-49D4-8003-2CF81DCFB64B}"/>
                </a:ext>
              </a:extLst>
            </p:cNvPr>
            <p:cNvSpPr/>
            <p:nvPr/>
          </p:nvSpPr>
          <p:spPr>
            <a:xfrm>
              <a:off x="2059900" y="1369937"/>
              <a:ext cx="1554480" cy="15544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a:extLst>
                <a:ext uri="{FF2B5EF4-FFF2-40B4-BE49-F238E27FC236}">
                  <a16:creationId xmlns:a16="http://schemas.microsoft.com/office/drawing/2014/main" id="{A412A8D6-7012-46F5-A522-18E9232D8B36}"/>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2223177" y="1480197"/>
              <a:ext cx="1322019" cy="1334879"/>
            </a:xfrm>
            <a:prstGeom prst="ellipse">
              <a:avLst/>
            </a:prstGeom>
            <a:ln w="190500" cap="rnd">
              <a:noFill/>
              <a:prstDash val="solid"/>
            </a:ln>
            <a:effectLst/>
            <a:scene3d>
              <a:camera prst="perspectiveFront" fov="5400000"/>
              <a:lightRig rig="threePt" dir="t">
                <a:rot lat="0" lon="0" rev="19200000"/>
              </a:lightRig>
            </a:scene3d>
            <a:sp3d extrusionH="25400">
              <a:extrusionClr>
                <a:srgbClr val="000000"/>
              </a:extrusionClr>
            </a:sp3d>
          </p:spPr>
        </p:pic>
      </p:grpSp>
      <p:sp>
        <p:nvSpPr>
          <p:cNvPr id="54" name="Title 10">
            <a:extLst>
              <a:ext uri="{FF2B5EF4-FFF2-40B4-BE49-F238E27FC236}">
                <a16:creationId xmlns:a16="http://schemas.microsoft.com/office/drawing/2014/main" id="{57B4B2C2-683E-4209-BD6F-F515C256DCB5}"/>
              </a:ext>
            </a:extLst>
          </p:cNvPr>
          <p:cNvSpPr txBox="1">
            <a:spLocks/>
          </p:cNvSpPr>
          <p:nvPr userDrawn="1"/>
        </p:nvSpPr>
        <p:spPr>
          <a:xfrm>
            <a:off x="512289" y="464958"/>
            <a:ext cx="11096132" cy="732508"/>
          </a:xfrm>
          <a:prstGeom prst="rect">
            <a:avLst/>
          </a:prstGeom>
        </p:spPr>
        <p:txBody>
          <a:bodyPr vert="horz" lIns="91440" tIns="45720" rIns="91440" bIns="45720" rtlCol="0" anchor="t" anchorCtr="0">
            <a:noAutofit/>
          </a:bodyPr>
          <a:lstStyle>
            <a:lvl1pPr algn="l" defTabSz="914377" rtl="0" eaLnBrk="1" latinLnBrk="0" hangingPunct="1">
              <a:lnSpc>
                <a:spcPct val="100000"/>
              </a:lnSpc>
              <a:spcBef>
                <a:spcPct val="0"/>
              </a:spcBef>
              <a:buNone/>
              <a:defRPr sz="3200" b="1" i="0" kern="1200" spc="0" baseline="0">
                <a:solidFill>
                  <a:schemeClr val="accent1"/>
                </a:solidFill>
                <a:latin typeface="+mj-lt"/>
                <a:ea typeface="+mj-ea"/>
                <a:cs typeface="+mj-cs"/>
              </a:defRPr>
            </a:lvl1pPr>
          </a:lstStyle>
          <a:p>
            <a:r>
              <a:rPr lang="en-US" dirty="0"/>
              <a:t>Member Journey: Kidney Resource Services</a:t>
            </a:r>
          </a:p>
        </p:txBody>
      </p:sp>
      <p:sp>
        <p:nvSpPr>
          <p:cNvPr id="55" name="TextBox 54">
            <a:extLst>
              <a:ext uri="{FF2B5EF4-FFF2-40B4-BE49-F238E27FC236}">
                <a16:creationId xmlns:a16="http://schemas.microsoft.com/office/drawing/2014/main" id="{6649CF6F-A5AA-44E3-8C63-DAEE78FFFEE9}"/>
              </a:ext>
            </a:extLst>
          </p:cNvPr>
          <p:cNvSpPr txBox="1"/>
          <p:nvPr userDrawn="1"/>
        </p:nvSpPr>
        <p:spPr>
          <a:xfrm>
            <a:off x="1118181" y="6032729"/>
            <a:ext cx="1777598" cy="222476"/>
          </a:xfrm>
          <a:prstGeom prst="rect">
            <a:avLst/>
          </a:prstGeom>
        </p:spPr>
        <p:txBody>
          <a:bodyPr vert="horz" lIns="91440" tIns="45720" rIns="91440" bIns="45720" rtlCol="0" anchor="b">
            <a:noAutofit/>
          </a:bodyPr>
          <a:lstStyle>
            <a:lvl1pPr indent="0">
              <a:lnSpc>
                <a:spcPct val="100000"/>
              </a:lnSpc>
              <a:spcBef>
                <a:spcPts val="400"/>
              </a:spcBef>
              <a:spcAft>
                <a:spcPts val="0"/>
              </a:spcAft>
              <a:buClr>
                <a:schemeClr val="accent1"/>
              </a:buClr>
              <a:buFont typeface="Arial" panose="020B0604020202020204" pitchFamily="34" charset="0"/>
              <a:buNone/>
              <a:tabLst/>
              <a:defRPr sz="933" b="0" i="0">
                <a:solidFill>
                  <a:schemeClr val="tx2"/>
                </a:solidFill>
                <a:cs typeface="Arial" panose="020B0604020202020204" pitchFamily="34" charset="0"/>
              </a:defRPr>
            </a:lvl1pPr>
            <a:lvl2pPr marL="292093" indent="-135463">
              <a:lnSpc>
                <a:spcPct val="90000"/>
              </a:lnSpc>
              <a:spcBef>
                <a:spcPts val="0"/>
              </a:spcBef>
              <a:spcAft>
                <a:spcPts val="800"/>
              </a:spcAft>
              <a:buClr>
                <a:schemeClr val="accent1"/>
              </a:buClr>
              <a:buFont typeface="System Font Regular"/>
              <a:buChar char="-"/>
              <a:tabLst/>
              <a:defRPr sz="1900" b="0" i="0">
                <a:solidFill>
                  <a:schemeClr val="accent1"/>
                </a:solidFill>
                <a:cs typeface="Arial" panose="020B0604020202020204" pitchFamily="34" charset="0"/>
              </a:defRPr>
            </a:lvl2pPr>
            <a:lvl3pPr marL="438140" indent="-135463">
              <a:lnSpc>
                <a:spcPct val="90000"/>
              </a:lnSpc>
              <a:spcBef>
                <a:spcPts val="0"/>
              </a:spcBef>
              <a:spcAft>
                <a:spcPts val="800"/>
              </a:spcAft>
              <a:buClr>
                <a:schemeClr val="accent1"/>
              </a:buClr>
              <a:buFont typeface="Arial" panose="020B0604020202020204" pitchFamily="34" charset="0"/>
              <a:buChar char="•"/>
              <a:tabLst/>
              <a:defRPr sz="1600" b="0" i="0">
                <a:solidFill>
                  <a:schemeClr val="accent1"/>
                </a:solidFill>
                <a:cs typeface="Arial" panose="020B0604020202020204" pitchFamily="34" charset="0"/>
              </a:defRPr>
            </a:lvl3pPr>
            <a:lvl4pPr marL="535504" indent="-97364">
              <a:lnSpc>
                <a:spcPct val="90000"/>
              </a:lnSpc>
              <a:spcBef>
                <a:spcPts val="0"/>
              </a:spcBef>
              <a:spcAft>
                <a:spcPts val="800"/>
              </a:spcAft>
              <a:buClr>
                <a:schemeClr val="accent1"/>
              </a:buClr>
              <a:buFont typeface="System Font Regular"/>
              <a:buChar char="-"/>
              <a:tabLst/>
              <a:defRPr sz="1500" b="0" i="0">
                <a:solidFill>
                  <a:schemeClr val="accent1"/>
                </a:solidFill>
                <a:cs typeface="Arial" panose="020B0604020202020204" pitchFamily="34" charset="0"/>
              </a:defRPr>
            </a:lvl4pPr>
            <a:lvl5pPr marL="694249" indent="-135463">
              <a:lnSpc>
                <a:spcPct val="90000"/>
              </a:lnSpc>
              <a:spcBef>
                <a:spcPts val="0"/>
              </a:spcBef>
              <a:spcAft>
                <a:spcPts val="800"/>
              </a:spcAft>
              <a:buClr>
                <a:schemeClr val="accent1"/>
              </a:buClr>
              <a:buFont typeface="Arial" panose="020B0604020202020204" pitchFamily="34" charset="0"/>
              <a:buChar char="•"/>
              <a:tabLst/>
              <a:defRPr sz="1400" b="0" i="0">
                <a:solidFill>
                  <a:schemeClr val="accent1"/>
                </a:solidFill>
                <a:cs typeface="Arial" panose="020B0604020202020204" pitchFamily="34" charset="0"/>
              </a:defRPr>
            </a:lvl5pPr>
            <a:lvl6pPr marL="2514537" indent="-228594">
              <a:lnSpc>
                <a:spcPct val="90000"/>
              </a:lnSpc>
              <a:spcBef>
                <a:spcPts val="500"/>
              </a:spcBef>
              <a:buFont typeface="Arial" panose="020B0604020202020204" pitchFamily="34" charset="0"/>
              <a:buChar char="•"/>
            </a:lvl6pPr>
            <a:lvl7pPr marL="2971726" indent="-228594">
              <a:lnSpc>
                <a:spcPct val="90000"/>
              </a:lnSpc>
              <a:spcBef>
                <a:spcPts val="500"/>
              </a:spcBef>
              <a:buFont typeface="Arial" panose="020B0604020202020204" pitchFamily="34" charset="0"/>
              <a:buChar char="•"/>
            </a:lvl7pPr>
            <a:lvl8pPr marL="3428914" indent="-228594">
              <a:lnSpc>
                <a:spcPct val="90000"/>
              </a:lnSpc>
              <a:spcBef>
                <a:spcPts val="500"/>
              </a:spcBef>
              <a:buFont typeface="Arial" panose="020B0604020202020204" pitchFamily="34" charset="0"/>
              <a:buChar char="•"/>
            </a:lvl8pPr>
            <a:lvl9pPr marL="3886103" indent="-228594">
              <a:lnSpc>
                <a:spcPct val="90000"/>
              </a:lnSpc>
              <a:spcBef>
                <a:spcPts val="500"/>
              </a:spcBef>
              <a:buFont typeface="Arial" panose="020B0604020202020204" pitchFamily="34" charset="0"/>
              <a:buChar char="•"/>
            </a:lvl9pPr>
          </a:lstStyle>
          <a:p>
            <a:pPr lvl="0" algn="r"/>
            <a:r>
              <a:rPr lang="en-US" sz="900" dirty="0"/>
              <a:t>For illustrative purposes only.</a:t>
            </a:r>
          </a:p>
        </p:txBody>
      </p:sp>
    </p:spTree>
    <p:extLst>
      <p:ext uri="{BB962C8B-B14F-4D97-AF65-F5344CB8AC3E}">
        <p14:creationId xmlns:p14="http://schemas.microsoft.com/office/powerpoint/2010/main" val="3455147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mber Journey: Transplant Resource Service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6D26DBA-CB6C-4601-86E8-A9EC2418FE7E}"/>
              </a:ext>
            </a:extLst>
          </p:cNvPr>
          <p:cNvSpPr>
            <a:spLocks noGrp="1"/>
          </p:cNvSpPr>
          <p:nvPr>
            <p:ph type="sldNum" sz="quarter" idx="10"/>
          </p:nvPr>
        </p:nvSpPr>
        <p:spPr/>
        <p:txBody>
          <a:bodyPr/>
          <a:lstStyle/>
          <a:p>
            <a:fld id="{66DE20E4-D496-034F-914D-F7F15B93E95B}" type="slidenum">
              <a:rPr lang="en-US" smtClean="0"/>
              <a:pPr/>
              <a:t>‹#›</a:t>
            </a:fld>
            <a:endParaRPr lang="en-US" dirty="0"/>
          </a:p>
        </p:txBody>
      </p:sp>
      <p:sp>
        <p:nvSpPr>
          <p:cNvPr id="4" name="Footer Placeholder 3">
            <a:extLst>
              <a:ext uri="{FF2B5EF4-FFF2-40B4-BE49-F238E27FC236}">
                <a16:creationId xmlns:a16="http://schemas.microsoft.com/office/drawing/2014/main" id="{08A5267B-FDDD-4608-80E5-2DC90DA849A0}"/>
              </a:ext>
            </a:extLst>
          </p:cNvPr>
          <p:cNvSpPr>
            <a:spLocks noGrp="1"/>
          </p:cNvSpPr>
          <p:nvPr>
            <p:ph type="ftr" sz="quarter" idx="11"/>
          </p:nvPr>
        </p:nvSpPr>
        <p:spPr/>
        <p:txBody>
          <a:bodyPr/>
          <a:lstStyle/>
          <a:p>
            <a:r>
              <a:rPr lang="en-US"/>
              <a:t>Type division name here</a:t>
            </a:r>
            <a:endParaRPr lang="en-US" dirty="0"/>
          </a:p>
        </p:txBody>
      </p:sp>
      <p:sp>
        <p:nvSpPr>
          <p:cNvPr id="5" name="Arrow: U-Turn 4">
            <a:extLst>
              <a:ext uri="{FF2B5EF4-FFF2-40B4-BE49-F238E27FC236}">
                <a16:creationId xmlns:a16="http://schemas.microsoft.com/office/drawing/2014/main" id="{1BBA857D-B09B-45E2-877D-042E34427F35}"/>
              </a:ext>
            </a:extLst>
          </p:cNvPr>
          <p:cNvSpPr/>
          <p:nvPr userDrawn="1"/>
        </p:nvSpPr>
        <p:spPr>
          <a:xfrm rot="10800000" flipV="1">
            <a:off x="4811467" y="3522150"/>
            <a:ext cx="6770765" cy="589508"/>
          </a:xfrm>
          <a:prstGeom prst="uturnArrow">
            <a:avLst>
              <a:gd name="adj1" fmla="val 16194"/>
              <a:gd name="adj2" fmla="val 8097"/>
              <a:gd name="adj3" fmla="val 0"/>
              <a:gd name="adj4" fmla="val 43750"/>
              <a:gd name="adj5" fmla="val 75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a:extLst>
              <a:ext uri="{FF2B5EF4-FFF2-40B4-BE49-F238E27FC236}">
                <a16:creationId xmlns:a16="http://schemas.microsoft.com/office/drawing/2014/main" id="{5FF77380-580F-4451-A676-F1C100E6C3E2}"/>
              </a:ext>
            </a:extLst>
          </p:cNvPr>
          <p:cNvSpPr/>
          <p:nvPr userDrawn="1"/>
        </p:nvSpPr>
        <p:spPr>
          <a:xfrm>
            <a:off x="11171011" y="3305285"/>
            <a:ext cx="483496" cy="865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Photo of runner with Ribbon overlay">
            <a:extLst>
              <a:ext uri="{FF2B5EF4-FFF2-40B4-BE49-F238E27FC236}">
                <a16:creationId xmlns:a16="http://schemas.microsoft.com/office/drawing/2014/main" id="{6BB86039-4887-4F5A-B26A-E8CAE02B8012}"/>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57906"/>
          <a:stretch/>
        </p:blipFill>
        <p:spPr bwMode="auto">
          <a:xfrm flipV="1">
            <a:off x="491409" y="1190290"/>
            <a:ext cx="2369299" cy="4836476"/>
          </a:xfrm>
          <a:prstGeom prst="rect">
            <a:avLst/>
          </a:prstGeom>
          <a:solidFill>
            <a:srgbClr val="000000"/>
          </a:solidFill>
        </p:spPr>
      </p:pic>
      <p:sp>
        <p:nvSpPr>
          <p:cNvPr id="9" name="Rectangle 8">
            <a:extLst>
              <a:ext uri="{FF2B5EF4-FFF2-40B4-BE49-F238E27FC236}">
                <a16:creationId xmlns:a16="http://schemas.microsoft.com/office/drawing/2014/main" id="{169AC7D8-A85C-499E-8F5B-DDDED6E9612F}"/>
              </a:ext>
            </a:extLst>
          </p:cNvPr>
          <p:cNvSpPr/>
          <p:nvPr userDrawn="1"/>
        </p:nvSpPr>
        <p:spPr>
          <a:xfrm>
            <a:off x="497899" y="1190290"/>
            <a:ext cx="2397201" cy="4835587"/>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1EBD72C2-3480-4B4D-9A68-ED5259595D50}"/>
              </a:ext>
            </a:extLst>
          </p:cNvPr>
          <p:cNvSpPr/>
          <p:nvPr userDrawn="1"/>
        </p:nvSpPr>
        <p:spPr>
          <a:xfrm rot="16200000">
            <a:off x="-1744813" y="3539498"/>
            <a:ext cx="4835588"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FE3F69-4C20-4A1A-8926-5686F136A406}"/>
              </a:ext>
            </a:extLst>
          </p:cNvPr>
          <p:cNvSpPr/>
          <p:nvPr userDrawn="1"/>
        </p:nvSpPr>
        <p:spPr>
          <a:xfrm rot="16200000" flipV="1">
            <a:off x="-1524400" y="3546447"/>
            <a:ext cx="4835588"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9EBFDADF-A6B3-482F-9CB2-C451047BE1A1}"/>
              </a:ext>
            </a:extLst>
          </p:cNvPr>
          <p:cNvSpPr/>
          <p:nvPr userDrawn="1"/>
        </p:nvSpPr>
        <p:spPr>
          <a:xfrm>
            <a:off x="1458392" y="1606283"/>
            <a:ext cx="1711563" cy="40375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627264D-E4CF-4E3B-99AA-4EC97BB5E255}"/>
              </a:ext>
            </a:extLst>
          </p:cNvPr>
          <p:cNvSpPr txBox="1"/>
          <p:nvPr userDrawn="1"/>
        </p:nvSpPr>
        <p:spPr>
          <a:xfrm>
            <a:off x="1600606" y="3283047"/>
            <a:ext cx="2576597" cy="2123658"/>
          </a:xfrm>
          <a:prstGeom prst="rect">
            <a:avLst/>
          </a:prstGeom>
          <a:noFill/>
        </p:spPr>
        <p:txBody>
          <a:bodyPr wrap="square" rtlCol="0">
            <a:spAutoFit/>
          </a:bodyPr>
          <a:lstStyle/>
          <a:p>
            <a:r>
              <a:rPr lang="en-US" sz="1200" b="1" dirty="0"/>
              <a:t>John is a 23 year-old college student with end stage renal disease. After two failed kidney transplants (ages 3 and 13), he has been receiving dialysis in-center three times a week. However, his goal is a third transplant that would allow him to discontinue dialysis and become healthy enough to complete college. </a:t>
            </a:r>
          </a:p>
        </p:txBody>
      </p:sp>
      <p:sp>
        <p:nvSpPr>
          <p:cNvPr id="14" name="Isosceles Triangle 13">
            <a:extLst>
              <a:ext uri="{FF2B5EF4-FFF2-40B4-BE49-F238E27FC236}">
                <a16:creationId xmlns:a16="http://schemas.microsoft.com/office/drawing/2014/main" id="{967138CE-6458-47DA-91FC-A38B571C53DE}"/>
              </a:ext>
            </a:extLst>
          </p:cNvPr>
          <p:cNvSpPr/>
          <p:nvPr userDrawn="1"/>
        </p:nvSpPr>
        <p:spPr>
          <a:xfrm rot="10800000">
            <a:off x="6616730" y="1605341"/>
            <a:ext cx="410317" cy="1696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DFC6D12-88B3-4D56-BAA0-83381E87E568}"/>
              </a:ext>
            </a:extLst>
          </p:cNvPr>
          <p:cNvSpPr/>
          <p:nvPr userDrawn="1"/>
        </p:nvSpPr>
        <p:spPr>
          <a:xfrm rot="10800000">
            <a:off x="10371675" y="1597229"/>
            <a:ext cx="410317" cy="1696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6A7A12C-826F-4092-BBCF-F69E4FC70641}"/>
              </a:ext>
            </a:extLst>
          </p:cNvPr>
          <p:cNvSpPr txBox="1"/>
          <p:nvPr userDrawn="1"/>
        </p:nvSpPr>
        <p:spPr>
          <a:xfrm>
            <a:off x="7881288" y="1856777"/>
            <a:ext cx="3433168" cy="1546577"/>
          </a:xfrm>
          <a:prstGeom prst="rect">
            <a:avLst/>
          </a:prstGeom>
          <a:noFill/>
        </p:spPr>
        <p:txBody>
          <a:bodyPr wrap="square" rtlCol="0">
            <a:spAutoFit/>
          </a:bodyPr>
          <a:lstStyle/>
          <a:p>
            <a:r>
              <a:rPr lang="en-US" sz="1050"/>
              <a:t>Steve explained that living-donor kidney options include dual-listing transplants (registered at multiple transplant centers) and paired-kidney donations. In this case, when a living donor is medically able to donate but not a match, a recipient and donor are paired with other donors and recipients, in a database, to find a match. These options can reduce critical transplant wait time and complications that are an unfortunate part of being on dialysis.</a:t>
            </a:r>
          </a:p>
        </p:txBody>
      </p:sp>
      <p:sp>
        <p:nvSpPr>
          <p:cNvPr id="17" name="Isosceles Triangle 16">
            <a:extLst>
              <a:ext uri="{FF2B5EF4-FFF2-40B4-BE49-F238E27FC236}">
                <a16:creationId xmlns:a16="http://schemas.microsoft.com/office/drawing/2014/main" id="{8A6CA009-4B0E-411D-BB99-93C67ABBC923}"/>
              </a:ext>
            </a:extLst>
          </p:cNvPr>
          <p:cNvSpPr/>
          <p:nvPr userDrawn="1"/>
        </p:nvSpPr>
        <p:spPr>
          <a:xfrm rot="10800000">
            <a:off x="6571988" y="3613773"/>
            <a:ext cx="410317" cy="1696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U-Turn 17">
            <a:extLst>
              <a:ext uri="{FF2B5EF4-FFF2-40B4-BE49-F238E27FC236}">
                <a16:creationId xmlns:a16="http://schemas.microsoft.com/office/drawing/2014/main" id="{E8F4336E-513C-4AB1-825F-9FA2C28FC6EB}"/>
              </a:ext>
            </a:extLst>
          </p:cNvPr>
          <p:cNvSpPr/>
          <p:nvPr userDrawn="1"/>
        </p:nvSpPr>
        <p:spPr>
          <a:xfrm rot="16200000">
            <a:off x="4475642" y="3857976"/>
            <a:ext cx="1258823" cy="587168"/>
          </a:xfrm>
          <a:prstGeom prst="uturnArrow">
            <a:avLst>
              <a:gd name="adj1" fmla="val 16194"/>
              <a:gd name="adj2" fmla="val 8097"/>
              <a:gd name="adj3" fmla="val 0"/>
              <a:gd name="adj4" fmla="val 43750"/>
              <a:gd name="adj5" fmla="val 75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99CFE66C-00BC-4BAE-8ED9-A1B396C650FF}"/>
              </a:ext>
            </a:extLst>
          </p:cNvPr>
          <p:cNvSpPr txBox="1"/>
          <p:nvPr userDrawn="1"/>
        </p:nvSpPr>
        <p:spPr>
          <a:xfrm>
            <a:off x="5018512" y="5043861"/>
            <a:ext cx="5849112" cy="1061829"/>
          </a:xfrm>
          <a:prstGeom prst="rect">
            <a:avLst/>
          </a:prstGeom>
          <a:noFill/>
        </p:spPr>
        <p:txBody>
          <a:bodyPr wrap="square" rtlCol="0">
            <a:spAutoFit/>
          </a:bodyPr>
          <a:lstStyle/>
          <a:p>
            <a:r>
              <a:rPr lang="en-US" sz="1050"/>
              <a:t>John received a live donor transplant through a 3-way paired-donor kidney exchange, a slightly more complex version of the paired-kidney donation process. After the transplant, Steve followed up with John to ensure that he took all of his medications and kept all doctors appointments through the transplant continuum of care. John is recovering well from his third kidney transplant, working full-time and taking college courses toward his goal of finishing his college education.</a:t>
            </a:r>
          </a:p>
        </p:txBody>
      </p:sp>
      <p:sp>
        <p:nvSpPr>
          <p:cNvPr id="20" name="Arrow: U-Turn 19">
            <a:extLst>
              <a:ext uri="{FF2B5EF4-FFF2-40B4-BE49-F238E27FC236}">
                <a16:creationId xmlns:a16="http://schemas.microsoft.com/office/drawing/2014/main" id="{55F6094B-DAF3-483C-8E5A-2BF5E45AAD3F}"/>
              </a:ext>
            </a:extLst>
          </p:cNvPr>
          <p:cNvSpPr/>
          <p:nvPr userDrawn="1"/>
        </p:nvSpPr>
        <p:spPr>
          <a:xfrm flipV="1">
            <a:off x="4804169" y="4191464"/>
            <a:ext cx="6425177" cy="589508"/>
          </a:xfrm>
          <a:prstGeom prst="uturnArrow">
            <a:avLst>
              <a:gd name="adj1" fmla="val 16194"/>
              <a:gd name="adj2" fmla="val 8097"/>
              <a:gd name="adj3" fmla="val 0"/>
              <a:gd name="adj4" fmla="val 43750"/>
              <a:gd name="adj5" fmla="val 75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Isosceles Triangle 20">
            <a:extLst>
              <a:ext uri="{FF2B5EF4-FFF2-40B4-BE49-F238E27FC236}">
                <a16:creationId xmlns:a16="http://schemas.microsoft.com/office/drawing/2014/main" id="{7564D443-3090-49CC-B6F7-D82912C38BF3}"/>
              </a:ext>
            </a:extLst>
          </p:cNvPr>
          <p:cNvSpPr/>
          <p:nvPr userDrawn="1"/>
        </p:nvSpPr>
        <p:spPr>
          <a:xfrm rot="10800000">
            <a:off x="10346557" y="4780972"/>
            <a:ext cx="410317" cy="16961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5C77EA2-1B30-4541-9A27-BDB28D7D2C61}"/>
              </a:ext>
            </a:extLst>
          </p:cNvPr>
          <p:cNvSpPr/>
          <p:nvPr userDrawn="1"/>
        </p:nvSpPr>
        <p:spPr>
          <a:xfrm>
            <a:off x="9180247" y="1266682"/>
            <a:ext cx="884555" cy="350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U-Turn 22">
            <a:extLst>
              <a:ext uri="{FF2B5EF4-FFF2-40B4-BE49-F238E27FC236}">
                <a16:creationId xmlns:a16="http://schemas.microsoft.com/office/drawing/2014/main" id="{05BD851F-A0C0-4EE6-805E-D0D1F6FC67E3}"/>
              </a:ext>
            </a:extLst>
          </p:cNvPr>
          <p:cNvSpPr/>
          <p:nvPr userDrawn="1"/>
        </p:nvSpPr>
        <p:spPr>
          <a:xfrm>
            <a:off x="2441659" y="1512865"/>
            <a:ext cx="9184840" cy="589508"/>
          </a:xfrm>
          <a:prstGeom prst="uturnArrow">
            <a:avLst>
              <a:gd name="adj1" fmla="val 16194"/>
              <a:gd name="adj2" fmla="val 8097"/>
              <a:gd name="adj3" fmla="val 0"/>
              <a:gd name="adj4" fmla="val 43750"/>
              <a:gd name="adj5" fmla="val 75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33E9FA29-5BA7-4FB0-A1FE-9B2F362AD776}"/>
              </a:ext>
            </a:extLst>
          </p:cNvPr>
          <p:cNvSpPr txBox="1"/>
          <p:nvPr userDrawn="1"/>
        </p:nvSpPr>
        <p:spPr>
          <a:xfrm>
            <a:off x="5059894" y="1962185"/>
            <a:ext cx="2278622" cy="1061829"/>
          </a:xfrm>
          <a:prstGeom prst="rect">
            <a:avLst/>
          </a:prstGeom>
          <a:noFill/>
        </p:spPr>
        <p:txBody>
          <a:bodyPr wrap="square" rtlCol="0">
            <a:spAutoFit/>
          </a:bodyPr>
          <a:lstStyle/>
          <a:p>
            <a:r>
              <a:rPr lang="en-US" sz="1050"/>
              <a:t>John’s case manager, Steve, told him about other living-donor kidney transplant options, knowing the wait for a kidney transplant using a deceased organ donor can take years.</a:t>
            </a:r>
          </a:p>
        </p:txBody>
      </p:sp>
      <p:sp>
        <p:nvSpPr>
          <p:cNvPr id="25" name="Rectangle 24">
            <a:extLst>
              <a:ext uri="{FF2B5EF4-FFF2-40B4-BE49-F238E27FC236}">
                <a16:creationId xmlns:a16="http://schemas.microsoft.com/office/drawing/2014/main" id="{60A4BD9C-123C-4839-804A-4CF23BD6E863}"/>
              </a:ext>
            </a:extLst>
          </p:cNvPr>
          <p:cNvSpPr/>
          <p:nvPr userDrawn="1"/>
        </p:nvSpPr>
        <p:spPr>
          <a:xfrm>
            <a:off x="10968032" y="4792695"/>
            <a:ext cx="648593" cy="625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B0BE6FF-F843-4AC0-8D24-D504871D6113}"/>
              </a:ext>
            </a:extLst>
          </p:cNvPr>
          <p:cNvGrpSpPr/>
          <p:nvPr userDrawn="1"/>
        </p:nvGrpSpPr>
        <p:grpSpPr>
          <a:xfrm>
            <a:off x="7094704" y="3210052"/>
            <a:ext cx="731520" cy="731520"/>
            <a:chOff x="4535482" y="3015702"/>
            <a:chExt cx="731520" cy="731520"/>
          </a:xfrm>
        </p:grpSpPr>
        <p:sp>
          <p:nvSpPr>
            <p:cNvPr id="27" name="Oval 26">
              <a:extLst>
                <a:ext uri="{FF2B5EF4-FFF2-40B4-BE49-F238E27FC236}">
                  <a16:creationId xmlns:a16="http://schemas.microsoft.com/office/drawing/2014/main" id="{FE590798-A795-43CA-AE78-982F21BAC308}"/>
                </a:ext>
              </a:extLst>
            </p:cNvPr>
            <p:cNvSpPr/>
            <p:nvPr/>
          </p:nvSpPr>
          <p:spPr>
            <a:xfrm>
              <a:off x="4535482" y="3015702"/>
              <a:ext cx="731520" cy="731520"/>
            </a:xfrm>
            <a:prstGeom prst="ellipse">
              <a:avLst/>
            </a:prstGeom>
            <a:solidFill>
              <a:schemeClr val="bg1"/>
            </a:solidFill>
            <a:ln>
              <a:noFill/>
            </a:ln>
            <a:effectLst>
              <a:outerShdw blurRad="165100" dist="38100" algn="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Icon&#10;&#10;Description automatically generated">
              <a:extLst>
                <a:ext uri="{FF2B5EF4-FFF2-40B4-BE49-F238E27FC236}">
                  <a16:creationId xmlns:a16="http://schemas.microsoft.com/office/drawing/2014/main" id="{765FD236-84BB-4F83-B786-823808B72355}"/>
                </a:ext>
              </a:extLst>
            </p:cNvPr>
            <p:cNvPicPr>
              <a:picLocks noChangeAspect="1"/>
            </p:cNvPicPr>
            <p:nvPr/>
          </p:nvPicPr>
          <p:blipFill>
            <a:blip r:embed="rId3"/>
            <a:stretch>
              <a:fillRect/>
            </a:stretch>
          </p:blipFill>
          <p:spPr>
            <a:xfrm>
              <a:off x="4627543" y="3110935"/>
              <a:ext cx="548640" cy="548640"/>
            </a:xfrm>
            <a:prstGeom prst="rect">
              <a:avLst/>
            </a:prstGeom>
          </p:spPr>
        </p:pic>
      </p:grpSp>
      <p:grpSp>
        <p:nvGrpSpPr>
          <p:cNvPr id="29" name="Group 28">
            <a:extLst>
              <a:ext uri="{FF2B5EF4-FFF2-40B4-BE49-F238E27FC236}">
                <a16:creationId xmlns:a16="http://schemas.microsoft.com/office/drawing/2014/main" id="{98366DFC-DD07-4560-A31F-6015F72654D2}"/>
              </a:ext>
            </a:extLst>
          </p:cNvPr>
          <p:cNvGrpSpPr/>
          <p:nvPr userDrawn="1"/>
        </p:nvGrpSpPr>
        <p:grpSpPr>
          <a:xfrm>
            <a:off x="10882852" y="4297854"/>
            <a:ext cx="731520" cy="731520"/>
            <a:chOff x="4531447" y="4971678"/>
            <a:chExt cx="731520" cy="731520"/>
          </a:xfrm>
        </p:grpSpPr>
        <p:sp>
          <p:nvSpPr>
            <p:cNvPr id="30" name="Oval 29">
              <a:extLst>
                <a:ext uri="{FF2B5EF4-FFF2-40B4-BE49-F238E27FC236}">
                  <a16:creationId xmlns:a16="http://schemas.microsoft.com/office/drawing/2014/main" id="{1F3EDA4C-37F6-4B0C-9B47-1A889B098D0A}"/>
                </a:ext>
              </a:extLst>
            </p:cNvPr>
            <p:cNvSpPr/>
            <p:nvPr/>
          </p:nvSpPr>
          <p:spPr>
            <a:xfrm>
              <a:off x="4531447" y="4971678"/>
              <a:ext cx="731520" cy="731520"/>
            </a:xfrm>
            <a:prstGeom prst="ellipse">
              <a:avLst/>
            </a:prstGeom>
            <a:solidFill>
              <a:schemeClr val="bg1"/>
            </a:solidFill>
            <a:ln>
              <a:noFill/>
            </a:ln>
            <a:effectLst>
              <a:outerShdw blurRad="165100" dist="38100" algn="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Icon&#10;&#10;Description automatically generated">
              <a:extLst>
                <a:ext uri="{FF2B5EF4-FFF2-40B4-BE49-F238E27FC236}">
                  <a16:creationId xmlns:a16="http://schemas.microsoft.com/office/drawing/2014/main" id="{D010F242-973C-4C73-BAF9-A75CAEB790BD}"/>
                </a:ext>
              </a:extLst>
            </p:cNvPr>
            <p:cNvPicPr>
              <a:picLocks noChangeAspect="1"/>
            </p:cNvPicPr>
            <p:nvPr/>
          </p:nvPicPr>
          <p:blipFill>
            <a:blip r:embed="rId4"/>
            <a:stretch>
              <a:fillRect/>
            </a:stretch>
          </p:blipFill>
          <p:spPr>
            <a:xfrm>
              <a:off x="4628727" y="5062334"/>
              <a:ext cx="551383" cy="548640"/>
            </a:xfrm>
            <a:prstGeom prst="rect">
              <a:avLst/>
            </a:prstGeom>
          </p:spPr>
        </p:pic>
      </p:grpSp>
      <p:sp>
        <p:nvSpPr>
          <p:cNvPr id="32" name="TextBox 31">
            <a:extLst>
              <a:ext uri="{FF2B5EF4-FFF2-40B4-BE49-F238E27FC236}">
                <a16:creationId xmlns:a16="http://schemas.microsoft.com/office/drawing/2014/main" id="{4AD5E29C-DFAF-47D9-8EAA-40D4B67512D3}"/>
              </a:ext>
            </a:extLst>
          </p:cNvPr>
          <p:cNvSpPr txBox="1"/>
          <p:nvPr userDrawn="1"/>
        </p:nvSpPr>
        <p:spPr>
          <a:xfrm>
            <a:off x="5056898" y="3788449"/>
            <a:ext cx="1787310" cy="738664"/>
          </a:xfrm>
          <a:prstGeom prst="rect">
            <a:avLst/>
          </a:prstGeom>
          <a:noFill/>
        </p:spPr>
        <p:txBody>
          <a:bodyPr wrap="square" rtlCol="0">
            <a:spAutoFit/>
          </a:bodyPr>
          <a:lstStyle/>
          <a:p>
            <a:r>
              <a:rPr lang="en-US" sz="1050"/>
              <a:t>After learning about these options from Steve, John decided to pursue a paired-kidney donation.</a:t>
            </a:r>
          </a:p>
        </p:txBody>
      </p:sp>
      <p:sp>
        <p:nvSpPr>
          <p:cNvPr id="33" name="TextBox 32">
            <a:extLst>
              <a:ext uri="{FF2B5EF4-FFF2-40B4-BE49-F238E27FC236}">
                <a16:creationId xmlns:a16="http://schemas.microsoft.com/office/drawing/2014/main" id="{851B8E80-6928-443A-B2E6-2E027AAF2432}"/>
              </a:ext>
            </a:extLst>
          </p:cNvPr>
          <p:cNvSpPr txBox="1"/>
          <p:nvPr userDrawn="1"/>
        </p:nvSpPr>
        <p:spPr>
          <a:xfrm>
            <a:off x="1637696" y="2877281"/>
            <a:ext cx="2370552" cy="461665"/>
          </a:xfrm>
          <a:prstGeom prst="rect">
            <a:avLst/>
          </a:prstGeom>
          <a:noFill/>
        </p:spPr>
        <p:txBody>
          <a:bodyPr wrap="square" rtlCol="0">
            <a:spAutoFit/>
          </a:bodyPr>
          <a:lstStyle/>
          <a:p>
            <a:pPr algn="ctr"/>
            <a:r>
              <a:rPr lang="en-US" sz="2400" b="1">
                <a:latin typeface="+mj-lt"/>
              </a:rPr>
              <a:t>Meet John</a:t>
            </a:r>
          </a:p>
        </p:txBody>
      </p:sp>
      <p:sp>
        <p:nvSpPr>
          <p:cNvPr id="34" name="Arrow: U-Turn 33">
            <a:extLst>
              <a:ext uri="{FF2B5EF4-FFF2-40B4-BE49-F238E27FC236}">
                <a16:creationId xmlns:a16="http://schemas.microsoft.com/office/drawing/2014/main" id="{C1644C25-DD02-4A20-89D5-485155C14477}"/>
              </a:ext>
            </a:extLst>
          </p:cNvPr>
          <p:cNvSpPr/>
          <p:nvPr userDrawn="1"/>
        </p:nvSpPr>
        <p:spPr>
          <a:xfrm rot="5400000" flipH="1">
            <a:off x="10197146" y="2184420"/>
            <a:ext cx="2269197" cy="589508"/>
          </a:xfrm>
          <a:prstGeom prst="uturnArrow">
            <a:avLst>
              <a:gd name="adj1" fmla="val 16194"/>
              <a:gd name="adj2" fmla="val 8097"/>
              <a:gd name="adj3" fmla="val 0"/>
              <a:gd name="adj4" fmla="val 43750"/>
              <a:gd name="adj5" fmla="val 75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a:extLst>
              <a:ext uri="{FF2B5EF4-FFF2-40B4-BE49-F238E27FC236}">
                <a16:creationId xmlns:a16="http://schemas.microsoft.com/office/drawing/2014/main" id="{A7E731CF-F614-48B3-99E3-7233BC1701A5}"/>
              </a:ext>
            </a:extLst>
          </p:cNvPr>
          <p:cNvGrpSpPr/>
          <p:nvPr userDrawn="1"/>
        </p:nvGrpSpPr>
        <p:grpSpPr>
          <a:xfrm>
            <a:off x="10888605" y="1201986"/>
            <a:ext cx="731520" cy="731520"/>
            <a:chOff x="10885346" y="1213490"/>
            <a:chExt cx="731520" cy="731520"/>
          </a:xfrm>
        </p:grpSpPr>
        <p:sp>
          <p:nvSpPr>
            <p:cNvPr id="36" name="Oval 35">
              <a:extLst>
                <a:ext uri="{FF2B5EF4-FFF2-40B4-BE49-F238E27FC236}">
                  <a16:creationId xmlns:a16="http://schemas.microsoft.com/office/drawing/2014/main" id="{35C01F2E-4E4A-459F-BC29-F516A6209CF4}"/>
                </a:ext>
              </a:extLst>
            </p:cNvPr>
            <p:cNvSpPr/>
            <p:nvPr/>
          </p:nvSpPr>
          <p:spPr>
            <a:xfrm>
              <a:off x="10885346" y="1213490"/>
              <a:ext cx="731520" cy="731520"/>
            </a:xfrm>
            <a:prstGeom prst="ellipse">
              <a:avLst/>
            </a:prstGeom>
            <a:solidFill>
              <a:schemeClr val="bg1"/>
            </a:solidFill>
            <a:ln>
              <a:noFill/>
            </a:ln>
            <a:effectLst>
              <a:outerShdw blurRad="165100" dist="38100" algn="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descr="Icon&#10;&#10;Description automatically generated">
              <a:extLst>
                <a:ext uri="{FF2B5EF4-FFF2-40B4-BE49-F238E27FC236}">
                  <a16:creationId xmlns:a16="http://schemas.microsoft.com/office/drawing/2014/main" id="{FF26ABDF-A7D5-4C49-960F-6B4262558593}"/>
                </a:ext>
              </a:extLst>
            </p:cNvPr>
            <p:cNvPicPr>
              <a:picLocks noChangeAspect="1"/>
            </p:cNvPicPr>
            <p:nvPr/>
          </p:nvPicPr>
          <p:blipFill>
            <a:blip r:embed="rId5"/>
            <a:stretch>
              <a:fillRect/>
            </a:stretch>
          </p:blipFill>
          <p:spPr>
            <a:xfrm>
              <a:off x="10976873" y="1309323"/>
              <a:ext cx="551383" cy="548640"/>
            </a:xfrm>
            <a:prstGeom prst="rect">
              <a:avLst/>
            </a:prstGeom>
          </p:spPr>
        </p:pic>
      </p:grpSp>
      <p:grpSp>
        <p:nvGrpSpPr>
          <p:cNvPr id="38" name="Group 37">
            <a:extLst>
              <a:ext uri="{FF2B5EF4-FFF2-40B4-BE49-F238E27FC236}">
                <a16:creationId xmlns:a16="http://schemas.microsoft.com/office/drawing/2014/main" id="{086342AD-91EF-4AB3-990D-50D878114192}"/>
              </a:ext>
            </a:extLst>
          </p:cNvPr>
          <p:cNvGrpSpPr/>
          <p:nvPr userDrawn="1"/>
        </p:nvGrpSpPr>
        <p:grpSpPr>
          <a:xfrm>
            <a:off x="7134569" y="1206731"/>
            <a:ext cx="731520" cy="731520"/>
            <a:chOff x="7330601" y="1218235"/>
            <a:chExt cx="731520" cy="731520"/>
          </a:xfrm>
        </p:grpSpPr>
        <p:sp>
          <p:nvSpPr>
            <p:cNvPr id="39" name="Oval 38">
              <a:extLst>
                <a:ext uri="{FF2B5EF4-FFF2-40B4-BE49-F238E27FC236}">
                  <a16:creationId xmlns:a16="http://schemas.microsoft.com/office/drawing/2014/main" id="{61D9A416-64F8-424F-8AFA-00768F4E4501}"/>
                </a:ext>
              </a:extLst>
            </p:cNvPr>
            <p:cNvSpPr/>
            <p:nvPr/>
          </p:nvSpPr>
          <p:spPr>
            <a:xfrm>
              <a:off x="7330601" y="1218235"/>
              <a:ext cx="731520" cy="731520"/>
            </a:xfrm>
            <a:prstGeom prst="ellipse">
              <a:avLst/>
            </a:prstGeom>
            <a:solidFill>
              <a:schemeClr val="bg1"/>
            </a:solidFill>
            <a:ln>
              <a:noFill/>
            </a:ln>
            <a:effectLst>
              <a:outerShdw blurRad="165100" dist="38100" algn="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descr="Icon&#10;&#10;Description automatically generated">
              <a:extLst>
                <a:ext uri="{FF2B5EF4-FFF2-40B4-BE49-F238E27FC236}">
                  <a16:creationId xmlns:a16="http://schemas.microsoft.com/office/drawing/2014/main" id="{FB05F084-25BA-45AA-B02C-5AE60885F201}"/>
                </a:ext>
              </a:extLst>
            </p:cNvPr>
            <p:cNvPicPr>
              <a:picLocks noChangeAspect="1"/>
            </p:cNvPicPr>
            <p:nvPr/>
          </p:nvPicPr>
          <p:blipFill>
            <a:blip r:embed="rId6"/>
            <a:stretch>
              <a:fillRect/>
            </a:stretch>
          </p:blipFill>
          <p:spPr>
            <a:xfrm>
              <a:off x="7427930" y="1304930"/>
              <a:ext cx="548640" cy="548640"/>
            </a:xfrm>
            <a:prstGeom prst="rect">
              <a:avLst/>
            </a:prstGeom>
          </p:spPr>
        </p:pic>
      </p:grpSp>
      <p:grpSp>
        <p:nvGrpSpPr>
          <p:cNvPr id="41" name="Group 40">
            <a:extLst>
              <a:ext uri="{FF2B5EF4-FFF2-40B4-BE49-F238E27FC236}">
                <a16:creationId xmlns:a16="http://schemas.microsoft.com/office/drawing/2014/main" id="{5CBEE204-830A-48CA-BB96-411010313D42}"/>
              </a:ext>
            </a:extLst>
          </p:cNvPr>
          <p:cNvGrpSpPr/>
          <p:nvPr userDrawn="1"/>
        </p:nvGrpSpPr>
        <p:grpSpPr>
          <a:xfrm>
            <a:off x="2063159" y="1358433"/>
            <a:ext cx="1554480" cy="1554480"/>
            <a:chOff x="2059900" y="1369937"/>
            <a:chExt cx="1554480" cy="1554480"/>
          </a:xfrm>
        </p:grpSpPr>
        <p:sp>
          <p:nvSpPr>
            <p:cNvPr id="42" name="Oval 41">
              <a:extLst>
                <a:ext uri="{FF2B5EF4-FFF2-40B4-BE49-F238E27FC236}">
                  <a16:creationId xmlns:a16="http://schemas.microsoft.com/office/drawing/2014/main" id="{156A1381-64D3-4F3D-8EFA-A6E301388C6C}"/>
                </a:ext>
              </a:extLst>
            </p:cNvPr>
            <p:cNvSpPr/>
            <p:nvPr/>
          </p:nvSpPr>
          <p:spPr>
            <a:xfrm>
              <a:off x="2059900" y="1369937"/>
              <a:ext cx="1554480" cy="15544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descr="A person sitting on a bench&#10;&#10;Description automatically generated">
              <a:extLst>
                <a:ext uri="{FF2B5EF4-FFF2-40B4-BE49-F238E27FC236}">
                  <a16:creationId xmlns:a16="http://schemas.microsoft.com/office/drawing/2014/main" id="{8052FD20-ADDD-4929-976E-2DE1A3EAEE0C}"/>
                </a:ext>
              </a:extLst>
            </p:cNvPr>
            <p:cNvPicPr>
              <a:picLocks noChangeAspect="1"/>
            </p:cNvPicPr>
            <p:nvPr/>
          </p:nvPicPr>
          <p:blipFill rotWithShape="1">
            <a:blip r:embed="rId7"/>
            <a:srcRect l="53345" t="16377" r="12902" b="32578"/>
            <a:stretch/>
          </p:blipFill>
          <p:spPr>
            <a:xfrm>
              <a:off x="2149497" y="1466272"/>
              <a:ext cx="1365031" cy="1361807"/>
            </a:xfrm>
            <a:prstGeom prst="ellipse">
              <a:avLst/>
            </a:prstGeom>
            <a:ln w="190500" cap="rnd">
              <a:noFill/>
              <a:prstDash val="solid"/>
            </a:ln>
            <a:effectLst/>
            <a:scene3d>
              <a:camera prst="perspectiveFront" fov="5400000"/>
              <a:lightRig rig="threePt" dir="t">
                <a:rot lat="0" lon="0" rev="19200000"/>
              </a:lightRig>
            </a:scene3d>
            <a:sp3d extrusionH="25400">
              <a:extrusionClr>
                <a:srgbClr val="000000"/>
              </a:extrusionClr>
            </a:sp3d>
          </p:spPr>
        </p:pic>
      </p:grpSp>
      <p:sp>
        <p:nvSpPr>
          <p:cNvPr id="45" name="Title 10">
            <a:extLst>
              <a:ext uri="{FF2B5EF4-FFF2-40B4-BE49-F238E27FC236}">
                <a16:creationId xmlns:a16="http://schemas.microsoft.com/office/drawing/2014/main" id="{458839F4-6339-480F-AD0B-9CAF61B6BC17}"/>
              </a:ext>
            </a:extLst>
          </p:cNvPr>
          <p:cNvSpPr txBox="1">
            <a:spLocks/>
          </p:cNvSpPr>
          <p:nvPr userDrawn="1"/>
        </p:nvSpPr>
        <p:spPr>
          <a:xfrm>
            <a:off x="512289" y="464958"/>
            <a:ext cx="11096132" cy="732508"/>
          </a:xfrm>
          <a:prstGeom prst="rect">
            <a:avLst/>
          </a:prstGeom>
        </p:spPr>
        <p:txBody>
          <a:bodyPr vert="horz" lIns="91440" tIns="45720" rIns="91440" bIns="45720" rtlCol="0" anchor="t" anchorCtr="0">
            <a:noAutofit/>
          </a:bodyPr>
          <a:lstStyle>
            <a:lvl1pPr algn="l" defTabSz="914377" rtl="0" eaLnBrk="1" latinLnBrk="0" hangingPunct="1">
              <a:lnSpc>
                <a:spcPct val="100000"/>
              </a:lnSpc>
              <a:spcBef>
                <a:spcPct val="0"/>
              </a:spcBef>
              <a:buNone/>
              <a:defRPr sz="3200" b="1" i="0" kern="1200" spc="0" baseline="0">
                <a:solidFill>
                  <a:schemeClr val="accent1"/>
                </a:solidFill>
                <a:latin typeface="+mj-lt"/>
                <a:ea typeface="+mj-ea"/>
                <a:cs typeface="+mj-cs"/>
              </a:defRPr>
            </a:lvl1pPr>
          </a:lstStyle>
          <a:p>
            <a:r>
              <a:rPr lang="en-US" dirty="0"/>
              <a:t>Member Journey: Transplant Resource Services</a:t>
            </a:r>
          </a:p>
        </p:txBody>
      </p:sp>
      <p:sp>
        <p:nvSpPr>
          <p:cNvPr id="46" name="TextBox 45">
            <a:extLst>
              <a:ext uri="{FF2B5EF4-FFF2-40B4-BE49-F238E27FC236}">
                <a16:creationId xmlns:a16="http://schemas.microsoft.com/office/drawing/2014/main" id="{150669EA-A7F8-422E-8828-A01B6A7E9A73}"/>
              </a:ext>
            </a:extLst>
          </p:cNvPr>
          <p:cNvSpPr txBox="1"/>
          <p:nvPr userDrawn="1"/>
        </p:nvSpPr>
        <p:spPr>
          <a:xfrm>
            <a:off x="1118181" y="6032729"/>
            <a:ext cx="1777598" cy="222476"/>
          </a:xfrm>
          <a:prstGeom prst="rect">
            <a:avLst/>
          </a:prstGeom>
        </p:spPr>
        <p:txBody>
          <a:bodyPr vert="horz" lIns="91440" tIns="45720" rIns="91440" bIns="45720" rtlCol="0" anchor="b">
            <a:noAutofit/>
          </a:bodyPr>
          <a:lstStyle>
            <a:lvl1pPr indent="0">
              <a:lnSpc>
                <a:spcPct val="100000"/>
              </a:lnSpc>
              <a:spcBef>
                <a:spcPts val="400"/>
              </a:spcBef>
              <a:spcAft>
                <a:spcPts val="0"/>
              </a:spcAft>
              <a:buClr>
                <a:schemeClr val="accent1"/>
              </a:buClr>
              <a:buFont typeface="Arial" panose="020B0604020202020204" pitchFamily="34" charset="0"/>
              <a:buNone/>
              <a:tabLst/>
              <a:defRPr sz="933" b="0" i="0">
                <a:solidFill>
                  <a:schemeClr val="tx2"/>
                </a:solidFill>
                <a:cs typeface="Arial" panose="020B0604020202020204" pitchFamily="34" charset="0"/>
              </a:defRPr>
            </a:lvl1pPr>
            <a:lvl2pPr marL="292093" indent="-135463">
              <a:lnSpc>
                <a:spcPct val="90000"/>
              </a:lnSpc>
              <a:spcBef>
                <a:spcPts val="0"/>
              </a:spcBef>
              <a:spcAft>
                <a:spcPts val="800"/>
              </a:spcAft>
              <a:buClr>
                <a:schemeClr val="accent1"/>
              </a:buClr>
              <a:buFont typeface="System Font Regular"/>
              <a:buChar char="-"/>
              <a:tabLst/>
              <a:defRPr sz="1900" b="0" i="0">
                <a:solidFill>
                  <a:schemeClr val="accent1"/>
                </a:solidFill>
                <a:cs typeface="Arial" panose="020B0604020202020204" pitchFamily="34" charset="0"/>
              </a:defRPr>
            </a:lvl2pPr>
            <a:lvl3pPr marL="438140" indent="-135463">
              <a:lnSpc>
                <a:spcPct val="90000"/>
              </a:lnSpc>
              <a:spcBef>
                <a:spcPts val="0"/>
              </a:spcBef>
              <a:spcAft>
                <a:spcPts val="800"/>
              </a:spcAft>
              <a:buClr>
                <a:schemeClr val="accent1"/>
              </a:buClr>
              <a:buFont typeface="Arial" panose="020B0604020202020204" pitchFamily="34" charset="0"/>
              <a:buChar char="•"/>
              <a:tabLst/>
              <a:defRPr sz="1600" b="0" i="0">
                <a:solidFill>
                  <a:schemeClr val="accent1"/>
                </a:solidFill>
                <a:cs typeface="Arial" panose="020B0604020202020204" pitchFamily="34" charset="0"/>
              </a:defRPr>
            </a:lvl3pPr>
            <a:lvl4pPr marL="535504" indent="-97364">
              <a:lnSpc>
                <a:spcPct val="90000"/>
              </a:lnSpc>
              <a:spcBef>
                <a:spcPts val="0"/>
              </a:spcBef>
              <a:spcAft>
                <a:spcPts val="800"/>
              </a:spcAft>
              <a:buClr>
                <a:schemeClr val="accent1"/>
              </a:buClr>
              <a:buFont typeface="System Font Regular"/>
              <a:buChar char="-"/>
              <a:tabLst/>
              <a:defRPr sz="1500" b="0" i="0">
                <a:solidFill>
                  <a:schemeClr val="accent1"/>
                </a:solidFill>
                <a:cs typeface="Arial" panose="020B0604020202020204" pitchFamily="34" charset="0"/>
              </a:defRPr>
            </a:lvl4pPr>
            <a:lvl5pPr marL="694249" indent="-135463">
              <a:lnSpc>
                <a:spcPct val="90000"/>
              </a:lnSpc>
              <a:spcBef>
                <a:spcPts val="0"/>
              </a:spcBef>
              <a:spcAft>
                <a:spcPts val="800"/>
              </a:spcAft>
              <a:buClr>
                <a:schemeClr val="accent1"/>
              </a:buClr>
              <a:buFont typeface="Arial" panose="020B0604020202020204" pitchFamily="34" charset="0"/>
              <a:buChar char="•"/>
              <a:tabLst/>
              <a:defRPr sz="1400" b="0" i="0">
                <a:solidFill>
                  <a:schemeClr val="accent1"/>
                </a:solidFill>
                <a:cs typeface="Arial" panose="020B0604020202020204" pitchFamily="34" charset="0"/>
              </a:defRPr>
            </a:lvl5pPr>
            <a:lvl6pPr marL="2514537" indent="-228594">
              <a:lnSpc>
                <a:spcPct val="90000"/>
              </a:lnSpc>
              <a:spcBef>
                <a:spcPts val="500"/>
              </a:spcBef>
              <a:buFont typeface="Arial" panose="020B0604020202020204" pitchFamily="34" charset="0"/>
              <a:buChar char="•"/>
            </a:lvl6pPr>
            <a:lvl7pPr marL="2971726" indent="-228594">
              <a:lnSpc>
                <a:spcPct val="90000"/>
              </a:lnSpc>
              <a:spcBef>
                <a:spcPts val="500"/>
              </a:spcBef>
              <a:buFont typeface="Arial" panose="020B0604020202020204" pitchFamily="34" charset="0"/>
              <a:buChar char="•"/>
            </a:lvl7pPr>
            <a:lvl8pPr marL="3428914" indent="-228594">
              <a:lnSpc>
                <a:spcPct val="90000"/>
              </a:lnSpc>
              <a:spcBef>
                <a:spcPts val="500"/>
              </a:spcBef>
              <a:buFont typeface="Arial" panose="020B0604020202020204" pitchFamily="34" charset="0"/>
              <a:buChar char="•"/>
            </a:lvl8pPr>
            <a:lvl9pPr marL="3886103" indent="-228594">
              <a:lnSpc>
                <a:spcPct val="90000"/>
              </a:lnSpc>
              <a:spcBef>
                <a:spcPts val="500"/>
              </a:spcBef>
              <a:buFont typeface="Arial" panose="020B0604020202020204" pitchFamily="34" charset="0"/>
              <a:buChar char="•"/>
            </a:lvl9pPr>
          </a:lstStyle>
          <a:p>
            <a:pPr lvl="0" algn="r"/>
            <a:r>
              <a:rPr lang="en-US" sz="900" dirty="0"/>
              <a:t>For illustrative purposes only.</a:t>
            </a:r>
          </a:p>
        </p:txBody>
      </p:sp>
    </p:spTree>
    <p:extLst>
      <p:ext uri="{BB962C8B-B14F-4D97-AF65-F5344CB8AC3E}">
        <p14:creationId xmlns:p14="http://schemas.microsoft.com/office/powerpoint/2010/main" val="423577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ember Journey: COVID19 PTS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4AD1A31-4DFA-41A6-BA61-C1BEB46D83D5}"/>
              </a:ext>
            </a:extLst>
          </p:cNvPr>
          <p:cNvSpPr>
            <a:spLocks noGrp="1"/>
          </p:cNvSpPr>
          <p:nvPr>
            <p:ph type="sldNum" sz="quarter" idx="10"/>
          </p:nvPr>
        </p:nvSpPr>
        <p:spPr/>
        <p:txBody>
          <a:bodyPr/>
          <a:lstStyle/>
          <a:p>
            <a:fld id="{66DE20E4-D496-034F-914D-F7F15B93E95B}" type="slidenum">
              <a:rPr lang="en-US" smtClean="0"/>
              <a:pPr/>
              <a:t>‹#›</a:t>
            </a:fld>
            <a:endParaRPr lang="en-US" dirty="0"/>
          </a:p>
        </p:txBody>
      </p:sp>
      <p:sp>
        <p:nvSpPr>
          <p:cNvPr id="43" name="Title 10">
            <a:extLst>
              <a:ext uri="{FF2B5EF4-FFF2-40B4-BE49-F238E27FC236}">
                <a16:creationId xmlns:a16="http://schemas.microsoft.com/office/drawing/2014/main" id="{31CE4EB6-D64B-48C9-A67B-28E7354C47AC}"/>
              </a:ext>
            </a:extLst>
          </p:cNvPr>
          <p:cNvSpPr txBox="1">
            <a:spLocks/>
          </p:cNvSpPr>
          <p:nvPr userDrawn="1"/>
        </p:nvSpPr>
        <p:spPr>
          <a:xfrm>
            <a:off x="512289" y="464958"/>
            <a:ext cx="11096132" cy="732508"/>
          </a:xfrm>
          <a:prstGeom prst="rect">
            <a:avLst/>
          </a:prstGeom>
        </p:spPr>
        <p:txBody>
          <a:bodyPr vert="horz" lIns="91440" tIns="45720" rIns="91440" bIns="45720" rtlCol="0" anchor="t" anchorCtr="0">
            <a:noAutofit/>
          </a:bodyPr>
          <a:lstStyle>
            <a:lvl1pPr algn="l" defTabSz="914377" rtl="0" eaLnBrk="1" latinLnBrk="0" hangingPunct="1">
              <a:lnSpc>
                <a:spcPct val="100000"/>
              </a:lnSpc>
              <a:spcBef>
                <a:spcPct val="0"/>
              </a:spcBef>
              <a:buNone/>
              <a:defRPr sz="3200" b="1" i="0" kern="1200" spc="0" baseline="0">
                <a:solidFill>
                  <a:schemeClr val="accent1"/>
                </a:solidFill>
                <a:latin typeface="+mj-lt"/>
                <a:ea typeface="+mj-ea"/>
                <a:cs typeface="+mj-cs"/>
              </a:defRPr>
            </a:lvl1pPr>
          </a:lstStyle>
          <a:p>
            <a:r>
              <a:rPr lang="en-US" dirty="0"/>
              <a:t>Member Journey: PTSD after surviving COVID-19</a:t>
            </a:r>
          </a:p>
        </p:txBody>
      </p:sp>
      <p:sp>
        <p:nvSpPr>
          <p:cNvPr id="44" name="TextBox 43">
            <a:extLst>
              <a:ext uri="{FF2B5EF4-FFF2-40B4-BE49-F238E27FC236}">
                <a16:creationId xmlns:a16="http://schemas.microsoft.com/office/drawing/2014/main" id="{42FCA5E7-969C-4703-BA7F-50D05378C79E}"/>
              </a:ext>
            </a:extLst>
          </p:cNvPr>
          <p:cNvSpPr txBox="1"/>
          <p:nvPr userDrawn="1"/>
        </p:nvSpPr>
        <p:spPr>
          <a:xfrm>
            <a:off x="330528" y="5890485"/>
            <a:ext cx="4506113" cy="222476"/>
          </a:xfrm>
          <a:prstGeom prst="rect">
            <a:avLst/>
          </a:prstGeom>
        </p:spPr>
        <p:txBody>
          <a:bodyPr vert="horz" lIns="91440" tIns="45720" rIns="91440" bIns="45720" rtlCol="0" anchor="b">
            <a:noAutofit/>
          </a:bodyPr>
          <a:lstStyle>
            <a:lvl1pPr indent="0">
              <a:lnSpc>
                <a:spcPct val="100000"/>
              </a:lnSpc>
              <a:spcBef>
                <a:spcPts val="400"/>
              </a:spcBef>
              <a:spcAft>
                <a:spcPts val="0"/>
              </a:spcAft>
              <a:buClr>
                <a:schemeClr val="accent1"/>
              </a:buClr>
              <a:buFont typeface="Arial" panose="020B0604020202020204" pitchFamily="34" charset="0"/>
              <a:buNone/>
              <a:tabLst/>
              <a:defRPr sz="933" b="0" i="0">
                <a:solidFill>
                  <a:schemeClr val="tx2"/>
                </a:solidFill>
                <a:cs typeface="Arial" panose="020B0604020202020204" pitchFamily="34" charset="0"/>
              </a:defRPr>
            </a:lvl1pPr>
            <a:lvl2pPr marL="292093" indent="-135463">
              <a:lnSpc>
                <a:spcPct val="90000"/>
              </a:lnSpc>
              <a:spcBef>
                <a:spcPts val="0"/>
              </a:spcBef>
              <a:spcAft>
                <a:spcPts val="800"/>
              </a:spcAft>
              <a:buClr>
                <a:schemeClr val="accent1"/>
              </a:buClr>
              <a:buFont typeface="System Font Regular"/>
              <a:buChar char="-"/>
              <a:tabLst/>
              <a:defRPr sz="1900" b="0" i="0">
                <a:solidFill>
                  <a:schemeClr val="accent1"/>
                </a:solidFill>
                <a:cs typeface="Arial" panose="020B0604020202020204" pitchFamily="34" charset="0"/>
              </a:defRPr>
            </a:lvl2pPr>
            <a:lvl3pPr marL="438140" indent="-135463">
              <a:lnSpc>
                <a:spcPct val="90000"/>
              </a:lnSpc>
              <a:spcBef>
                <a:spcPts val="0"/>
              </a:spcBef>
              <a:spcAft>
                <a:spcPts val="800"/>
              </a:spcAft>
              <a:buClr>
                <a:schemeClr val="accent1"/>
              </a:buClr>
              <a:buFont typeface="Arial" panose="020B0604020202020204" pitchFamily="34" charset="0"/>
              <a:buChar char="•"/>
              <a:tabLst/>
              <a:defRPr sz="1600" b="0" i="0">
                <a:solidFill>
                  <a:schemeClr val="accent1"/>
                </a:solidFill>
                <a:cs typeface="Arial" panose="020B0604020202020204" pitchFamily="34" charset="0"/>
              </a:defRPr>
            </a:lvl3pPr>
            <a:lvl4pPr marL="535504" indent="-97364">
              <a:lnSpc>
                <a:spcPct val="90000"/>
              </a:lnSpc>
              <a:spcBef>
                <a:spcPts val="0"/>
              </a:spcBef>
              <a:spcAft>
                <a:spcPts val="800"/>
              </a:spcAft>
              <a:buClr>
                <a:schemeClr val="accent1"/>
              </a:buClr>
              <a:buFont typeface="System Font Regular"/>
              <a:buChar char="-"/>
              <a:tabLst/>
              <a:defRPr sz="1500" b="0" i="0">
                <a:solidFill>
                  <a:schemeClr val="accent1"/>
                </a:solidFill>
                <a:cs typeface="Arial" panose="020B0604020202020204" pitchFamily="34" charset="0"/>
              </a:defRPr>
            </a:lvl4pPr>
            <a:lvl5pPr marL="694249" indent="-135463">
              <a:lnSpc>
                <a:spcPct val="90000"/>
              </a:lnSpc>
              <a:spcBef>
                <a:spcPts val="0"/>
              </a:spcBef>
              <a:spcAft>
                <a:spcPts val="800"/>
              </a:spcAft>
              <a:buClr>
                <a:schemeClr val="accent1"/>
              </a:buClr>
              <a:buFont typeface="Arial" panose="020B0604020202020204" pitchFamily="34" charset="0"/>
              <a:buChar char="•"/>
              <a:tabLst/>
              <a:defRPr sz="1400" b="0" i="0">
                <a:solidFill>
                  <a:schemeClr val="accent1"/>
                </a:solidFill>
                <a:cs typeface="Arial" panose="020B0604020202020204" pitchFamily="34" charset="0"/>
              </a:defRPr>
            </a:lvl5pPr>
            <a:lvl6pPr marL="2514537" indent="-228594">
              <a:lnSpc>
                <a:spcPct val="90000"/>
              </a:lnSpc>
              <a:spcBef>
                <a:spcPts val="500"/>
              </a:spcBef>
              <a:buFont typeface="Arial" panose="020B0604020202020204" pitchFamily="34" charset="0"/>
              <a:buChar char="•"/>
            </a:lvl6pPr>
            <a:lvl7pPr marL="2971726" indent="-228594">
              <a:lnSpc>
                <a:spcPct val="90000"/>
              </a:lnSpc>
              <a:spcBef>
                <a:spcPts val="500"/>
              </a:spcBef>
              <a:buFont typeface="Arial" panose="020B0604020202020204" pitchFamily="34" charset="0"/>
              <a:buChar char="•"/>
            </a:lvl7pPr>
            <a:lvl8pPr marL="3428914" indent="-228594">
              <a:lnSpc>
                <a:spcPct val="90000"/>
              </a:lnSpc>
              <a:spcBef>
                <a:spcPts val="500"/>
              </a:spcBef>
              <a:buFont typeface="Arial" panose="020B0604020202020204" pitchFamily="34" charset="0"/>
              <a:buChar char="•"/>
            </a:lvl8pPr>
            <a:lvl9pPr marL="3886103" indent="-228594">
              <a:lnSpc>
                <a:spcPct val="90000"/>
              </a:lnSpc>
              <a:spcBef>
                <a:spcPts val="500"/>
              </a:spcBef>
              <a:buFont typeface="Arial" panose="020B0604020202020204" pitchFamily="34" charset="0"/>
              <a:buChar char="•"/>
            </a:lvl9pPr>
          </a:lstStyle>
          <a:p>
            <a:pPr lvl="0" algn="r"/>
            <a:r>
              <a:rPr lang="en-US" sz="900" dirty="0"/>
              <a:t>Fictitious individuals used for illustrative purposes. * Availability of offerings varies.</a:t>
            </a:r>
          </a:p>
        </p:txBody>
      </p:sp>
      <p:graphicFrame>
        <p:nvGraphicFramePr>
          <p:cNvPr id="46" name="Table Placeholder 5">
            <a:extLst>
              <a:ext uri="{FF2B5EF4-FFF2-40B4-BE49-F238E27FC236}">
                <a16:creationId xmlns:a16="http://schemas.microsoft.com/office/drawing/2014/main" id="{A7717F34-1934-4328-A6DF-EE9EEE1CEC9D}"/>
              </a:ext>
            </a:extLst>
          </p:cNvPr>
          <p:cNvGraphicFramePr>
            <a:graphicFrameLocks/>
          </p:cNvGraphicFramePr>
          <p:nvPr userDrawn="1"/>
        </p:nvGraphicFramePr>
        <p:xfrm>
          <a:off x="609600" y="2839420"/>
          <a:ext cx="10972800" cy="2670310"/>
        </p:xfrm>
        <a:graphic>
          <a:graphicData uri="http://schemas.openxmlformats.org/drawingml/2006/table">
            <a:tbl>
              <a:tblPr firstRow="1" bandRow="1">
                <a:tableStyleId>{5C22544A-7EE6-4342-B048-85BDC9FD1C3A}</a:tableStyleId>
              </a:tblPr>
              <a:tblGrid>
                <a:gridCol w="1473642">
                  <a:extLst>
                    <a:ext uri="{9D8B030D-6E8A-4147-A177-3AD203B41FA5}">
                      <a16:colId xmlns:a16="http://schemas.microsoft.com/office/drawing/2014/main" val="2872672685"/>
                    </a:ext>
                  </a:extLst>
                </a:gridCol>
                <a:gridCol w="1137036">
                  <a:extLst>
                    <a:ext uri="{9D8B030D-6E8A-4147-A177-3AD203B41FA5}">
                      <a16:colId xmlns:a16="http://schemas.microsoft.com/office/drawing/2014/main" val="150796559"/>
                    </a:ext>
                  </a:extLst>
                </a:gridCol>
                <a:gridCol w="882165">
                  <a:extLst>
                    <a:ext uri="{9D8B030D-6E8A-4147-A177-3AD203B41FA5}">
                      <a16:colId xmlns:a16="http://schemas.microsoft.com/office/drawing/2014/main" val="2559093886"/>
                    </a:ext>
                  </a:extLst>
                </a:gridCol>
                <a:gridCol w="1383957">
                  <a:extLst>
                    <a:ext uri="{9D8B030D-6E8A-4147-A177-3AD203B41FA5}">
                      <a16:colId xmlns:a16="http://schemas.microsoft.com/office/drawing/2014/main" val="3140779524"/>
                    </a:ext>
                  </a:extLst>
                </a:gridCol>
                <a:gridCol w="906449">
                  <a:extLst>
                    <a:ext uri="{9D8B030D-6E8A-4147-A177-3AD203B41FA5}">
                      <a16:colId xmlns:a16="http://schemas.microsoft.com/office/drawing/2014/main" val="2660904289"/>
                    </a:ext>
                  </a:extLst>
                </a:gridCol>
                <a:gridCol w="1125551">
                  <a:extLst>
                    <a:ext uri="{9D8B030D-6E8A-4147-A177-3AD203B41FA5}">
                      <a16:colId xmlns:a16="http://schemas.microsoft.com/office/drawing/2014/main" val="1805930906"/>
                    </a:ext>
                  </a:extLst>
                </a:gridCol>
                <a:gridCol w="902031">
                  <a:extLst>
                    <a:ext uri="{9D8B030D-6E8A-4147-A177-3AD203B41FA5}">
                      <a16:colId xmlns:a16="http://schemas.microsoft.com/office/drawing/2014/main" val="1501381905"/>
                    </a:ext>
                  </a:extLst>
                </a:gridCol>
                <a:gridCol w="1304014">
                  <a:extLst>
                    <a:ext uri="{9D8B030D-6E8A-4147-A177-3AD203B41FA5}">
                      <a16:colId xmlns:a16="http://schemas.microsoft.com/office/drawing/2014/main" val="119524330"/>
                    </a:ext>
                  </a:extLst>
                </a:gridCol>
                <a:gridCol w="841955">
                  <a:extLst>
                    <a:ext uri="{9D8B030D-6E8A-4147-A177-3AD203B41FA5}">
                      <a16:colId xmlns:a16="http://schemas.microsoft.com/office/drawing/2014/main" val="3168919703"/>
                    </a:ext>
                  </a:extLst>
                </a:gridCol>
                <a:gridCol w="1016000">
                  <a:extLst>
                    <a:ext uri="{9D8B030D-6E8A-4147-A177-3AD203B41FA5}">
                      <a16:colId xmlns:a16="http://schemas.microsoft.com/office/drawing/2014/main" val="3528540531"/>
                    </a:ext>
                  </a:extLst>
                </a:gridCol>
              </a:tblGrid>
              <a:tr h="37084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COVID-19 treatment</a:t>
                      </a:r>
                    </a:p>
                  </a:txBody>
                  <a:tcPr anchor="ctr">
                    <a:lnL w="12700" cmpd="sng">
                      <a:noFill/>
                    </a:lnL>
                    <a:lnR w="381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gridSpan="3">
                  <a:txBody>
                    <a:bodyPr/>
                    <a:lstStyle/>
                    <a:p>
                      <a:pPr algn="ctr"/>
                      <a:r>
                        <a:rPr lang="en-US" sz="1000" b="1" dirty="0">
                          <a:solidFill>
                            <a:schemeClr val="bg1"/>
                          </a:solidFill>
                        </a:rPr>
                        <a:t>Post-</a:t>
                      </a:r>
                      <a:r>
                        <a:rPr lang="en-US" sz="1000" b="1" baseline="0" dirty="0">
                          <a:solidFill>
                            <a:schemeClr val="bg1"/>
                          </a:solidFill>
                        </a:rPr>
                        <a:t>COVID-19 – Coping</a:t>
                      </a:r>
                      <a:endParaRPr lang="en-US" sz="10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gridSpan="4">
                  <a:txBody>
                    <a:bodyPr/>
                    <a:lstStyle/>
                    <a:p>
                      <a:pPr algn="ctr"/>
                      <a:r>
                        <a:rPr lang="en-US" sz="1000" b="1" dirty="0">
                          <a:solidFill>
                            <a:schemeClr val="bg1"/>
                          </a:solidFill>
                        </a:rPr>
                        <a:t>Post-</a:t>
                      </a:r>
                      <a:r>
                        <a:rPr lang="en-US" sz="1000" b="1" baseline="0" dirty="0">
                          <a:solidFill>
                            <a:schemeClr val="bg1"/>
                          </a:solidFill>
                        </a:rPr>
                        <a:t>COVID-19 – Treatment</a:t>
                      </a:r>
                      <a:endParaRPr lang="en-US" sz="1000" b="1" dirty="0">
                        <a:solidFill>
                          <a:schemeClr val="bg1"/>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a:p>
                  </a:txBody>
                  <a:tcPr/>
                </a:tc>
                <a:tc hMerge="1">
                  <a:txBody>
                    <a:bodyPr/>
                    <a:lstStyle/>
                    <a:p>
                      <a:endParaRPr lang="en-US" dirty="0"/>
                    </a:p>
                  </a:txBody>
                  <a:tcPr/>
                </a:tc>
                <a:tc gridSpan="2">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Self</a:t>
                      </a:r>
                      <a:r>
                        <a:rPr lang="en-US" sz="1000" b="1" baseline="0" dirty="0">
                          <a:solidFill>
                            <a:schemeClr val="bg1"/>
                          </a:solidFill>
                        </a:rPr>
                        <a:t>-care and </a:t>
                      </a:r>
                      <a:br>
                        <a:rPr lang="en-US" sz="1000" b="1" baseline="0" dirty="0">
                          <a:solidFill>
                            <a:schemeClr val="bg1"/>
                          </a:solidFill>
                        </a:rPr>
                      </a:br>
                      <a:r>
                        <a:rPr lang="en-US" sz="1000" b="1" baseline="0" dirty="0">
                          <a:solidFill>
                            <a:schemeClr val="bg1"/>
                          </a:solidFill>
                        </a:rPr>
                        <a:t>return to work</a:t>
                      </a:r>
                      <a:endParaRPr lang="en-US" sz="1000" b="1" dirty="0">
                        <a:solidFill>
                          <a:schemeClr val="bg1"/>
                        </a:solidFill>
                      </a:endParaRPr>
                    </a:p>
                  </a:txBody>
                  <a:tcPr anchor="ctr">
                    <a:lnL w="381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tc>
                <a:extLst>
                  <a:ext uri="{0D108BD9-81ED-4DB2-BD59-A6C34878D82A}">
                    <a16:rowId xmlns:a16="http://schemas.microsoft.com/office/drawing/2014/main" val="2860670571"/>
                  </a:ext>
                </a:extLst>
              </a:tr>
              <a:tr h="917240">
                <a:tc>
                  <a:txBody>
                    <a:bodyPr/>
                    <a:lstStyle/>
                    <a:p>
                      <a:pPr defTabSz="1171761">
                        <a:defRPr/>
                      </a:pPr>
                      <a:endParaRPr lang="en-US" sz="900" dirty="0">
                        <a:solidFill>
                          <a:schemeClr val="tx1"/>
                        </a:solidFill>
                      </a:endParaRPr>
                    </a:p>
                  </a:txBody>
                  <a:tcPr marL="0" marT="91440">
                    <a:lnL w="12700" cmpd="sng">
                      <a:noFill/>
                    </a:lnL>
                    <a:lnR w="381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US" sz="1000" dirty="0">
                        <a:solidFill>
                          <a:schemeClr val="tx1"/>
                        </a:solidFill>
                      </a:endParaRPr>
                    </a:p>
                  </a:txBody>
                  <a:tcPr marT="91440">
                    <a:lnL w="381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2"/>
                    </a:solidFill>
                  </a:tcPr>
                </a:tc>
                <a:tc>
                  <a:txBody>
                    <a:bodyPr/>
                    <a:lstStyle/>
                    <a:p>
                      <a:endParaRPr lang="en-US" sz="1000" dirty="0">
                        <a:solidFill>
                          <a:schemeClr val="tx1"/>
                        </a:solidFill>
                      </a:endParaRPr>
                    </a:p>
                  </a:txBody>
                  <a:tcPr marT="9144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solidFill>
                  </a:tcPr>
                </a:tc>
                <a:tc>
                  <a:txBody>
                    <a:bodyPr/>
                    <a:lstStyle/>
                    <a:p>
                      <a:endParaRPr lang="en-US" sz="1000" dirty="0">
                        <a:solidFill>
                          <a:schemeClr val="tx1"/>
                        </a:solidFill>
                      </a:endParaRPr>
                    </a:p>
                  </a:txBody>
                  <a:tcPr marT="91440">
                    <a:lnL w="12700" cmpd="sng">
                      <a:noFill/>
                    </a:lnL>
                    <a:lnR w="381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2"/>
                    </a:solidFill>
                  </a:tcPr>
                </a:tc>
                <a:tc>
                  <a:txBody>
                    <a:bodyPr/>
                    <a:lstStyle/>
                    <a:p>
                      <a:endParaRPr lang="en-US" sz="1000" dirty="0">
                        <a:solidFill>
                          <a:schemeClr val="tx1"/>
                        </a:solidFill>
                      </a:endParaRPr>
                    </a:p>
                  </a:txBody>
                  <a:tcPr marT="91440">
                    <a:lnL w="381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000" dirty="0">
                        <a:solidFill>
                          <a:schemeClr val="tx1"/>
                        </a:solidFill>
                      </a:endParaRPr>
                    </a:p>
                  </a:txBody>
                  <a:tcPr marT="9144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000" dirty="0">
                        <a:solidFill>
                          <a:schemeClr val="tx1"/>
                        </a:solidFill>
                      </a:endParaRPr>
                    </a:p>
                  </a:txBody>
                  <a:tcPr marT="9144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000" dirty="0">
                        <a:solidFill>
                          <a:schemeClr val="tx1"/>
                        </a:solidFill>
                      </a:endParaRPr>
                    </a:p>
                  </a:txBody>
                  <a:tcPr marT="91440">
                    <a:lnL w="12700" cmpd="sng">
                      <a:noFill/>
                    </a:lnL>
                    <a:lnR w="381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US" sz="1000" dirty="0">
                        <a:solidFill>
                          <a:schemeClr val="tx1"/>
                        </a:solidFill>
                      </a:endParaRPr>
                    </a:p>
                  </a:txBody>
                  <a:tcPr marT="91440">
                    <a:lnL w="381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2"/>
                    </a:solidFill>
                  </a:tcPr>
                </a:tc>
                <a:tc>
                  <a:txBody>
                    <a:bodyPr/>
                    <a:lstStyle/>
                    <a:p>
                      <a:endParaRPr lang="en-US" sz="1000" dirty="0">
                        <a:solidFill>
                          <a:schemeClr val="tx1"/>
                        </a:solidFill>
                      </a:endParaRPr>
                    </a:p>
                  </a:txBody>
                  <a:tcPr marT="9144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042834362"/>
                  </a:ext>
                </a:extLst>
              </a:tr>
              <a:tr h="135683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Maria was recently hospitalized </a:t>
                      </a:r>
                      <a:br>
                        <a:rPr lang="en-US" sz="900" b="0" dirty="0">
                          <a:solidFill>
                            <a:schemeClr val="tx1"/>
                          </a:solidFill>
                        </a:rPr>
                      </a:br>
                      <a:r>
                        <a:rPr lang="en-US" sz="900" b="0" dirty="0">
                          <a:solidFill>
                            <a:schemeClr val="tx1"/>
                          </a:solidFill>
                        </a:rPr>
                        <a:t>with COVID-19</a:t>
                      </a:r>
                    </a:p>
                  </a:txBody>
                  <a:tcPr marL="0" marT="91440" marB="91440">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r>
                        <a:rPr lang="en-US" sz="900" b="0" dirty="0">
                          <a:solidFill>
                            <a:schemeClr val="tx1"/>
                          </a:solidFill>
                        </a:rPr>
                        <a:t>After</a:t>
                      </a:r>
                      <a:r>
                        <a:rPr lang="en-US" sz="900" b="0" baseline="0" dirty="0">
                          <a:solidFill>
                            <a:schemeClr val="tx1"/>
                          </a:solidFill>
                        </a:rPr>
                        <a:t> being released from the hospital, Maria begins struggling with anxiety and survivor’s guilt</a:t>
                      </a:r>
                      <a:endParaRPr lang="en-US" sz="900" b="0" dirty="0">
                        <a:solidFill>
                          <a:schemeClr val="tx1"/>
                        </a:solidFill>
                      </a:endParaRPr>
                    </a:p>
                  </a:txBody>
                  <a:tcP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a:r>
                        <a:rPr lang="en-US" sz="900" dirty="0">
                          <a:solidFill>
                            <a:schemeClr val="tx1"/>
                          </a:solidFill>
                        </a:rPr>
                        <a:t>Afraid</a:t>
                      </a:r>
                      <a:r>
                        <a:rPr lang="en-US" sz="900" baseline="0" dirty="0">
                          <a:solidFill>
                            <a:schemeClr val="tx1"/>
                          </a:solidFill>
                        </a:rPr>
                        <a:t> of being labeled by her coworkers, </a:t>
                      </a:r>
                      <a:br>
                        <a:rPr lang="en-US" sz="900" baseline="0" dirty="0">
                          <a:solidFill>
                            <a:schemeClr val="tx1"/>
                          </a:solidFill>
                        </a:rPr>
                      </a:br>
                      <a:r>
                        <a:rPr lang="en-US" sz="900" baseline="0" dirty="0">
                          <a:solidFill>
                            <a:schemeClr val="tx1"/>
                          </a:solidFill>
                        </a:rPr>
                        <a:t>Maria avoids seeking help</a:t>
                      </a:r>
                      <a:endParaRPr lang="en-US" sz="9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a:r>
                        <a:rPr lang="en-US" sz="900" b="0" dirty="0">
                          <a:solidFill>
                            <a:schemeClr val="tx1"/>
                          </a:solidFill>
                        </a:rPr>
                        <a:t>As Maria continues to struggle, she accesses </a:t>
                      </a:r>
                      <a:r>
                        <a:rPr lang="en-US" sz="900" b="1" dirty="0">
                          <a:solidFill>
                            <a:schemeClr val="tx1"/>
                          </a:solidFill>
                        </a:rPr>
                        <a:t>myuhc.com </a:t>
                      </a:r>
                      <a:r>
                        <a:rPr lang="en-US" sz="900" b="0" dirty="0">
                          <a:solidFill>
                            <a:schemeClr val="tx1"/>
                          </a:solidFill>
                        </a:rPr>
                        <a:t>for help</a:t>
                      </a:r>
                      <a:r>
                        <a:rPr lang="en-US" sz="900" b="0" baseline="0" dirty="0">
                          <a:solidFill>
                            <a:schemeClr val="tx1"/>
                          </a:solidFill>
                        </a:rPr>
                        <a:t>. She looks for virtual support because </a:t>
                      </a:r>
                      <a:br>
                        <a:rPr lang="en-US" sz="900" b="0" baseline="0" dirty="0">
                          <a:solidFill>
                            <a:schemeClr val="tx1"/>
                          </a:solidFill>
                        </a:rPr>
                      </a:br>
                      <a:r>
                        <a:rPr lang="en-US" sz="900" b="0" baseline="0" dirty="0">
                          <a:solidFill>
                            <a:schemeClr val="tx1"/>
                          </a:solidFill>
                        </a:rPr>
                        <a:t>she doesn’t want her peers to find out she needs help</a:t>
                      </a:r>
                    </a:p>
                  </a:txBody>
                  <a:tcP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indent="0" algn="l" defTabSz="984632" rtl="0" eaLnBrk="1" fontAlgn="auto" latinLnBrk="0" hangingPunct="1">
                        <a:lnSpc>
                          <a:spcPct val="100000"/>
                        </a:lnSpc>
                        <a:spcBef>
                          <a:spcPts val="0"/>
                        </a:spcBef>
                        <a:spcAft>
                          <a:spcPts val="0"/>
                        </a:spcAft>
                        <a:buClrTx/>
                        <a:buSzTx/>
                        <a:buFontTx/>
                        <a:buNone/>
                        <a:tabLst/>
                        <a:defRPr/>
                      </a:pPr>
                      <a:r>
                        <a:rPr lang="en-US" sz="900" b="0" baseline="0" dirty="0">
                          <a:solidFill>
                            <a:schemeClr val="tx1"/>
                          </a:solidFill>
                        </a:rPr>
                        <a:t>She see the Sanvello* app </a:t>
                      </a:r>
                      <a:br>
                        <a:rPr lang="en-US" sz="900" b="0" baseline="0" dirty="0">
                          <a:solidFill>
                            <a:schemeClr val="tx1"/>
                          </a:solidFill>
                        </a:rPr>
                      </a:br>
                      <a:r>
                        <a:rPr lang="en-US" sz="900" b="0" baseline="0" dirty="0">
                          <a:solidFill>
                            <a:schemeClr val="tx1"/>
                          </a:solidFill>
                        </a:rPr>
                        <a:t>is available </a:t>
                      </a:r>
                      <a:br>
                        <a:rPr lang="en-US" sz="900" b="0" baseline="0" dirty="0">
                          <a:solidFill>
                            <a:schemeClr val="tx1"/>
                          </a:solidFill>
                        </a:rPr>
                      </a:br>
                      <a:r>
                        <a:rPr lang="en-US" sz="900" b="0" baseline="0" dirty="0">
                          <a:solidFill>
                            <a:schemeClr val="tx1"/>
                          </a:solidFill>
                        </a:rPr>
                        <a:t>to help with </a:t>
                      </a:r>
                      <a:br>
                        <a:rPr lang="en-US" sz="900" b="0" baseline="0" dirty="0">
                          <a:solidFill>
                            <a:schemeClr val="tx1"/>
                          </a:solidFill>
                        </a:rPr>
                      </a:br>
                      <a:r>
                        <a:rPr lang="en-US" sz="900" b="0" baseline="0" dirty="0">
                          <a:solidFill>
                            <a:schemeClr val="tx1"/>
                          </a:solidFill>
                        </a:rPr>
                        <a:t>her anxiety</a:t>
                      </a:r>
                      <a:endParaRPr lang="en-US" sz="900" b="0" dirty="0">
                        <a:solidFill>
                          <a:schemeClr val="tx1"/>
                        </a:solidFill>
                      </a:endParaRPr>
                    </a:p>
                  </a:txBody>
                  <a:tcP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900" b="0" dirty="0">
                          <a:solidFill>
                            <a:schemeClr val="tx1"/>
                          </a:solidFill>
                        </a:rPr>
                        <a:t>Maria’s anxiety</a:t>
                      </a:r>
                      <a:r>
                        <a:rPr lang="en-US" sz="900" b="0" baseline="0" dirty="0">
                          <a:solidFill>
                            <a:schemeClr val="tx1"/>
                          </a:solidFill>
                        </a:rPr>
                        <a:t> continues to increase, leading to her becoming depressed</a:t>
                      </a:r>
                      <a:endParaRPr lang="en-US" sz="9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900" b="0" dirty="0">
                          <a:solidFill>
                            <a:schemeClr val="tx1"/>
                          </a:solidFill>
                        </a:rPr>
                        <a:t>She decides to seek licensed counseling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900" b="0" dirty="0">
                          <a:solidFill>
                            <a:schemeClr val="tx1"/>
                          </a:solidFill>
                        </a:rPr>
                        <a:t>During</a:t>
                      </a:r>
                      <a:r>
                        <a:rPr lang="en-US" sz="900" b="0" baseline="0" dirty="0">
                          <a:solidFill>
                            <a:schemeClr val="tx1"/>
                          </a:solidFill>
                        </a:rPr>
                        <a:t> her </a:t>
                      </a:r>
                    </a:p>
                    <a:p>
                      <a:pPr algn="l"/>
                      <a:r>
                        <a:rPr lang="en-US" sz="900" b="0" baseline="0" dirty="0">
                          <a:solidFill>
                            <a:schemeClr val="tx1"/>
                          </a:solidFill>
                        </a:rPr>
                        <a:t>virtual counseling sessions, Maria </a:t>
                      </a:r>
                      <a:br>
                        <a:rPr lang="en-US" sz="900" b="0" baseline="0" dirty="0">
                          <a:solidFill>
                            <a:schemeClr val="tx1"/>
                          </a:solidFill>
                        </a:rPr>
                      </a:br>
                      <a:r>
                        <a:rPr lang="en-US" sz="900" b="0" baseline="0" dirty="0">
                          <a:solidFill>
                            <a:schemeClr val="tx1"/>
                          </a:solidFill>
                        </a:rPr>
                        <a:t>is given tools to help her identify and manage her anxiety and depression</a:t>
                      </a:r>
                      <a:endParaRPr lang="en-US" sz="900" b="0" dirty="0">
                        <a:solidFill>
                          <a:schemeClr val="tx1"/>
                        </a:solidFill>
                      </a:endParaRPr>
                    </a:p>
                  </a:txBody>
                  <a:tcP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r>
                        <a:rPr lang="en-US" sz="900" b="0" dirty="0">
                          <a:solidFill>
                            <a:schemeClr val="tx1"/>
                          </a:solidFill>
                        </a:rPr>
                        <a:t>Maria</a:t>
                      </a:r>
                      <a:r>
                        <a:rPr lang="en-US" sz="900" b="0" baseline="0" dirty="0">
                          <a:solidFill>
                            <a:schemeClr val="tx1"/>
                          </a:solidFill>
                        </a:rPr>
                        <a:t> returns </a:t>
                      </a:r>
                      <a:br>
                        <a:rPr lang="en-US" sz="900" b="0" baseline="0" dirty="0">
                          <a:solidFill>
                            <a:schemeClr val="tx1"/>
                          </a:solidFill>
                        </a:rPr>
                      </a:br>
                      <a:r>
                        <a:rPr lang="en-US" sz="900" b="0" baseline="0" dirty="0">
                          <a:solidFill>
                            <a:schemeClr val="tx1"/>
                          </a:solidFill>
                        </a:rPr>
                        <a:t>to work</a:t>
                      </a:r>
                      <a:endParaRPr lang="en-US" sz="900" b="0" dirty="0">
                        <a:solidFill>
                          <a:schemeClr val="tx1"/>
                        </a:solidFill>
                      </a:endParaRPr>
                    </a:p>
                  </a:txBody>
                  <a:tcP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indent="0" algn="l" defTabSz="1171886"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Maria continues</a:t>
                      </a:r>
                      <a:r>
                        <a:rPr lang="en-US" sz="900" b="0" baseline="0" dirty="0">
                          <a:solidFill>
                            <a:schemeClr val="tx1"/>
                          </a:solidFill>
                        </a:rPr>
                        <a:t> to access Sanvello* to help manage her anxiety</a:t>
                      </a:r>
                      <a:endParaRPr lang="en-US" sz="9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165446298"/>
                  </a:ext>
                </a:extLst>
              </a:tr>
            </a:tbl>
          </a:graphicData>
        </a:graphic>
      </p:graphicFrame>
      <p:sp>
        <p:nvSpPr>
          <p:cNvPr id="47" name="Text Placeholder 2">
            <a:extLst>
              <a:ext uri="{FF2B5EF4-FFF2-40B4-BE49-F238E27FC236}">
                <a16:creationId xmlns:a16="http://schemas.microsoft.com/office/drawing/2014/main" id="{4305D278-6DD7-4526-83D1-376FAF9F558C}"/>
              </a:ext>
            </a:extLst>
          </p:cNvPr>
          <p:cNvSpPr txBox="1">
            <a:spLocks/>
          </p:cNvSpPr>
          <p:nvPr userDrawn="1"/>
        </p:nvSpPr>
        <p:spPr>
          <a:xfrm>
            <a:off x="2122490" y="1750273"/>
            <a:ext cx="9459910" cy="1015574"/>
          </a:xfrm>
          <a:prstGeom prst="rect">
            <a:avLst/>
          </a:prstGeom>
        </p:spPr>
        <p:txBody>
          <a:bodyPr vert="horz" lIns="91440" tIns="45720" rIns="91440" bIns="45720" rtlCol="0" anchor="t">
            <a:noAutofit/>
          </a:bodyPr>
          <a:lstStyle>
            <a:lvl1pPr marL="0" indent="0" algn="l" defTabSz="914377" rtl="0" eaLnBrk="1" latinLnBrk="0" hangingPunct="1">
              <a:lnSpc>
                <a:spcPct val="100000"/>
              </a:lnSpc>
              <a:spcBef>
                <a:spcPts val="400"/>
              </a:spcBef>
              <a:spcAft>
                <a:spcPts val="800"/>
              </a:spcAft>
              <a:buClr>
                <a:schemeClr val="accent1"/>
              </a:buClr>
              <a:buFont typeface="Arial" panose="020B0604020202020204" pitchFamily="34" charset="0"/>
              <a:buNone/>
              <a:tabLst/>
              <a:defRPr sz="933" b="0" i="0" kern="1200">
                <a:solidFill>
                  <a:schemeClr val="tx2"/>
                </a:solidFill>
                <a:latin typeface="+mn-lt"/>
                <a:ea typeface="+mn-ea"/>
                <a:cs typeface="Arial" panose="020B0604020202020204" pitchFamily="34" charset="0"/>
              </a:defRPr>
            </a:lvl1pPr>
            <a:lvl2pPr marL="292093" indent="-135463" algn="l" defTabSz="914377" rtl="0" eaLnBrk="1" latinLnBrk="0" hangingPunct="1">
              <a:lnSpc>
                <a:spcPct val="90000"/>
              </a:lnSpc>
              <a:spcBef>
                <a:spcPts val="0"/>
              </a:spcBef>
              <a:spcAft>
                <a:spcPts val="800"/>
              </a:spcAft>
              <a:buClr>
                <a:schemeClr val="accent1"/>
              </a:buClr>
              <a:buFont typeface="System Font Regular"/>
              <a:buChar char="-"/>
              <a:tabLst/>
              <a:defRPr sz="1900" b="0" i="0" kern="1200">
                <a:solidFill>
                  <a:schemeClr val="accent1"/>
                </a:solidFill>
                <a:latin typeface="+mn-lt"/>
                <a:ea typeface="+mn-ea"/>
                <a:cs typeface="Arial" panose="020B0604020202020204" pitchFamily="34" charset="0"/>
              </a:defRPr>
            </a:lvl2pPr>
            <a:lvl3pPr marL="438140" indent="-135463" algn="l" defTabSz="914377" rtl="0" eaLnBrk="1" latinLnBrk="0" hangingPunct="1">
              <a:lnSpc>
                <a:spcPct val="90000"/>
              </a:lnSpc>
              <a:spcBef>
                <a:spcPts val="0"/>
              </a:spcBef>
              <a:spcAft>
                <a:spcPts val="800"/>
              </a:spcAft>
              <a:buClr>
                <a:schemeClr val="accent1"/>
              </a:buClr>
              <a:buFont typeface="Arial" panose="020B0604020202020204" pitchFamily="34" charset="0"/>
              <a:buChar char="•"/>
              <a:tabLst/>
              <a:defRPr sz="1600" b="0" i="0" kern="1200">
                <a:solidFill>
                  <a:schemeClr val="accent1"/>
                </a:solidFill>
                <a:latin typeface="+mn-lt"/>
                <a:ea typeface="+mn-ea"/>
                <a:cs typeface="Arial" panose="020B0604020202020204" pitchFamily="34" charset="0"/>
              </a:defRPr>
            </a:lvl3pPr>
            <a:lvl4pPr marL="535504" indent="-97364" algn="l" defTabSz="914377" rtl="0" eaLnBrk="1" latinLnBrk="0" hangingPunct="1">
              <a:lnSpc>
                <a:spcPct val="90000"/>
              </a:lnSpc>
              <a:spcBef>
                <a:spcPts val="0"/>
              </a:spcBef>
              <a:spcAft>
                <a:spcPts val="800"/>
              </a:spcAft>
              <a:buClr>
                <a:schemeClr val="accent1"/>
              </a:buClr>
              <a:buFont typeface="System Font Regular"/>
              <a:buChar char="-"/>
              <a:tabLst/>
              <a:defRPr sz="1500" b="0" i="0" kern="1200">
                <a:solidFill>
                  <a:schemeClr val="accent1"/>
                </a:solidFill>
                <a:latin typeface="+mn-lt"/>
                <a:ea typeface="+mn-ea"/>
                <a:cs typeface="Arial" panose="020B0604020202020204" pitchFamily="34" charset="0"/>
              </a:defRPr>
            </a:lvl4pPr>
            <a:lvl5pPr marL="694249" indent="-135463" algn="l" defTabSz="914377" rtl="0" eaLnBrk="1" latinLnBrk="0" hangingPunct="1">
              <a:lnSpc>
                <a:spcPct val="90000"/>
              </a:lnSpc>
              <a:spcBef>
                <a:spcPts val="0"/>
              </a:spcBef>
              <a:spcAft>
                <a:spcPts val="8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i="1" dirty="0">
                <a:solidFill>
                  <a:schemeClr val="tx1"/>
                </a:solidFill>
              </a:rPr>
              <a:t>“I almost died. I don’t feel like I should be here.”</a:t>
            </a:r>
          </a:p>
          <a:p>
            <a:r>
              <a:rPr lang="en-US" sz="1200" dirty="0">
                <a:solidFill>
                  <a:schemeClr val="tx1"/>
                </a:solidFill>
              </a:rPr>
              <a:t>Maria is stressed due to her job as a registered nurse supporting the front-line response to COVID-19 in a metropolitan area. </a:t>
            </a:r>
            <a:br>
              <a:rPr lang="en-US" sz="1200" dirty="0">
                <a:solidFill>
                  <a:schemeClr val="tx1"/>
                </a:solidFill>
              </a:rPr>
            </a:br>
            <a:r>
              <a:rPr lang="en-US" sz="1200" dirty="0">
                <a:solidFill>
                  <a:schemeClr val="tx1"/>
                </a:solidFill>
              </a:rPr>
              <a:t>She was hospitalized for COVID-19 and needs support managing PTSD and stress, as well as help dealing with the stigma of </a:t>
            </a:r>
            <a:br>
              <a:rPr lang="en-US" sz="1200" dirty="0">
                <a:solidFill>
                  <a:schemeClr val="tx1"/>
                </a:solidFill>
              </a:rPr>
            </a:br>
            <a:r>
              <a:rPr lang="en-US" sz="1200" dirty="0">
                <a:solidFill>
                  <a:schemeClr val="tx1"/>
                </a:solidFill>
              </a:rPr>
              <a:t>having been sick.</a:t>
            </a:r>
          </a:p>
        </p:txBody>
      </p:sp>
      <p:sp>
        <p:nvSpPr>
          <p:cNvPr id="48" name="Rectangle 47">
            <a:extLst>
              <a:ext uri="{FF2B5EF4-FFF2-40B4-BE49-F238E27FC236}">
                <a16:creationId xmlns:a16="http://schemas.microsoft.com/office/drawing/2014/main" id="{19E071B4-8B7B-4990-9473-421AC73BAAE5}"/>
              </a:ext>
            </a:extLst>
          </p:cNvPr>
          <p:cNvSpPr/>
          <p:nvPr userDrawn="1"/>
        </p:nvSpPr>
        <p:spPr bwMode="auto">
          <a:xfrm>
            <a:off x="2251961" y="1224502"/>
            <a:ext cx="2457604" cy="332399"/>
          </a:xfrm>
          <a:prstGeom prst="rect">
            <a:avLst/>
          </a:prstGeom>
          <a:solidFill>
            <a:schemeClr val="tx1"/>
          </a:solidFill>
          <a:ln w="19050" cap="flat" cmpd="sng" algn="ctr">
            <a:noFill/>
            <a:prstDash val="solid"/>
          </a:ln>
          <a:effectLst/>
        </p:spPr>
        <p:txBody>
          <a:bodyPr wrap="square" lIns="182880" tIns="73152" rIns="182880" bIns="73152" rtlCol="0" anchor="t">
            <a:spAutoFit/>
          </a:bodyPr>
          <a:lstStyle/>
          <a:p>
            <a:pPr defTabSz="984607" fontAlgn="b"/>
            <a:r>
              <a:rPr lang="en-US" sz="1200" b="1" dirty="0">
                <a:solidFill>
                  <a:schemeClr val="bg1"/>
                </a:solidFill>
              </a:rPr>
              <a:t>Consumer impact: </a:t>
            </a:r>
            <a:r>
              <a:rPr lang="en-US" sz="1200" dirty="0">
                <a:solidFill>
                  <a:schemeClr val="bg1"/>
                </a:solidFill>
              </a:rPr>
              <a:t>High risk</a:t>
            </a:r>
          </a:p>
        </p:txBody>
      </p:sp>
      <p:cxnSp>
        <p:nvCxnSpPr>
          <p:cNvPr id="49" name="Straight Connector 48">
            <a:extLst>
              <a:ext uri="{FF2B5EF4-FFF2-40B4-BE49-F238E27FC236}">
                <a16:creationId xmlns:a16="http://schemas.microsoft.com/office/drawing/2014/main" id="{FE9D608C-813B-4205-A82A-03EEF3B8FB22}"/>
              </a:ext>
            </a:extLst>
          </p:cNvPr>
          <p:cNvCxnSpPr>
            <a:cxnSpLocks/>
          </p:cNvCxnSpPr>
          <p:nvPr userDrawn="1"/>
        </p:nvCxnSpPr>
        <p:spPr>
          <a:xfrm>
            <a:off x="639335" y="4021101"/>
            <a:ext cx="10848370" cy="0"/>
          </a:xfrm>
          <a:prstGeom prst="line">
            <a:avLst/>
          </a:prstGeom>
          <a:ln w="127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8CD77594-3142-47D0-963A-60306573630F}"/>
              </a:ext>
            </a:extLst>
          </p:cNvPr>
          <p:cNvGrpSpPr/>
          <p:nvPr userDrawn="1"/>
        </p:nvGrpSpPr>
        <p:grpSpPr>
          <a:xfrm>
            <a:off x="8933712" y="5801726"/>
            <a:ext cx="2648688" cy="274320"/>
            <a:chOff x="6747627" y="5801726"/>
            <a:chExt cx="2648688" cy="274320"/>
          </a:xfrm>
        </p:grpSpPr>
        <p:pic>
          <p:nvPicPr>
            <p:cNvPr id="51" name="Picture 50">
              <a:extLst>
                <a:ext uri="{FF2B5EF4-FFF2-40B4-BE49-F238E27FC236}">
                  <a16:creationId xmlns:a16="http://schemas.microsoft.com/office/drawing/2014/main" id="{6BBFA857-D7E7-453D-873F-D408F3D257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47627" y="5801726"/>
              <a:ext cx="274320" cy="274320"/>
            </a:xfrm>
            <a:prstGeom prst="rect">
              <a:avLst/>
            </a:prstGeom>
          </p:spPr>
        </p:pic>
        <p:sp>
          <p:nvSpPr>
            <p:cNvPr id="52" name="Rectangle 51">
              <a:extLst>
                <a:ext uri="{FF2B5EF4-FFF2-40B4-BE49-F238E27FC236}">
                  <a16:creationId xmlns:a16="http://schemas.microsoft.com/office/drawing/2014/main" id="{1CA582DB-5964-4A68-90E0-3221EA2FAA13}"/>
                </a:ext>
              </a:extLst>
            </p:cNvPr>
            <p:cNvSpPr/>
            <p:nvPr/>
          </p:nvSpPr>
          <p:spPr>
            <a:xfrm>
              <a:off x="7021947" y="5823049"/>
              <a:ext cx="2374368" cy="235898"/>
            </a:xfrm>
            <a:prstGeom prst="rect">
              <a:avLst/>
            </a:prstGeom>
          </p:spPr>
          <p:txBody>
            <a:bodyPr wrap="none">
              <a:spAutoFit/>
            </a:bodyPr>
            <a:lstStyle/>
            <a:p>
              <a:pPr lvl="0">
                <a:spcAft>
                  <a:spcPts val="300"/>
                </a:spcAft>
                <a:buClr>
                  <a:srgbClr val="002477"/>
                </a:buClr>
              </a:pPr>
              <a:r>
                <a:rPr lang="en-US" sz="933" dirty="0">
                  <a:solidFill>
                    <a:srgbClr val="595959"/>
                  </a:solidFill>
                  <a:cs typeface="Arial" panose="020B0604020202020204" pitchFamily="34" charset="0"/>
                </a:rPr>
                <a:t>Indicates behavioral solution opportunity.</a:t>
              </a:r>
            </a:p>
          </p:txBody>
        </p:sp>
      </p:grpSp>
      <p:pic>
        <p:nvPicPr>
          <p:cNvPr id="53" name="Picture 52" descr="Two people looking at the camera&#10;&#10;Description automatically generated">
            <a:extLst>
              <a:ext uri="{FF2B5EF4-FFF2-40B4-BE49-F238E27FC236}">
                <a16:creationId xmlns:a16="http://schemas.microsoft.com/office/drawing/2014/main" id="{B6F20D2A-FBDB-4F02-8408-CDDFAF5160E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41699" t="18401" r="37339" b="50170"/>
          <a:stretch/>
        </p:blipFill>
        <p:spPr>
          <a:xfrm>
            <a:off x="601106" y="1224502"/>
            <a:ext cx="1463040" cy="1463040"/>
          </a:xfrm>
          <a:prstGeom prst="rect">
            <a:avLst/>
          </a:prstGeom>
          <a:ln w="28575">
            <a:noFill/>
          </a:ln>
        </p:spPr>
      </p:pic>
      <p:sp>
        <p:nvSpPr>
          <p:cNvPr id="54" name="Rectangle 53">
            <a:extLst>
              <a:ext uri="{FF2B5EF4-FFF2-40B4-BE49-F238E27FC236}">
                <a16:creationId xmlns:a16="http://schemas.microsoft.com/office/drawing/2014/main" id="{FD62F5FF-8DC3-48CE-8114-B3FCB0CFF81D}"/>
              </a:ext>
            </a:extLst>
          </p:cNvPr>
          <p:cNvSpPr/>
          <p:nvPr userDrawn="1"/>
        </p:nvSpPr>
        <p:spPr>
          <a:xfrm>
            <a:off x="902446" y="3300657"/>
            <a:ext cx="1451806" cy="646331"/>
          </a:xfrm>
          <a:prstGeom prst="rect">
            <a:avLst/>
          </a:prstGeom>
        </p:spPr>
        <p:txBody>
          <a:bodyPr wrap="square" lIns="0">
            <a:spAutoFit/>
          </a:bodyPr>
          <a:lstStyle/>
          <a:p>
            <a:pPr defTabSz="1171761">
              <a:defRPr/>
            </a:pPr>
            <a:r>
              <a:rPr lang="en-US" sz="900" spc="-20" dirty="0"/>
              <a:t>During her </a:t>
            </a:r>
          </a:p>
          <a:p>
            <a:pPr defTabSz="1171761">
              <a:defRPr/>
            </a:pPr>
            <a:r>
              <a:rPr lang="en-US" sz="900" spc="-20" dirty="0"/>
              <a:t>hospitalization, </a:t>
            </a:r>
            <a:br>
              <a:rPr lang="en-US" sz="900" spc="-20" dirty="0"/>
            </a:br>
            <a:r>
              <a:rPr lang="en-US" sz="900" spc="-20" dirty="0"/>
              <a:t>she was placed </a:t>
            </a:r>
          </a:p>
          <a:p>
            <a:pPr defTabSz="1171761">
              <a:defRPr/>
            </a:pPr>
            <a:r>
              <a:rPr lang="en-US" sz="900" spc="-20" dirty="0"/>
              <a:t>on a ventilator</a:t>
            </a:r>
          </a:p>
        </p:txBody>
      </p:sp>
      <p:pic>
        <p:nvPicPr>
          <p:cNvPr id="55" name="Picture 54">
            <a:extLst>
              <a:ext uri="{FF2B5EF4-FFF2-40B4-BE49-F238E27FC236}">
                <a16:creationId xmlns:a16="http://schemas.microsoft.com/office/drawing/2014/main" id="{4FC09BBF-BD43-41B3-AE49-4C94E37706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68580" y="3877009"/>
            <a:ext cx="274320" cy="274320"/>
          </a:xfrm>
          <a:prstGeom prst="rect">
            <a:avLst/>
          </a:prstGeom>
        </p:spPr>
      </p:pic>
      <p:sp>
        <p:nvSpPr>
          <p:cNvPr id="56" name="Rectangle 55">
            <a:extLst>
              <a:ext uri="{FF2B5EF4-FFF2-40B4-BE49-F238E27FC236}">
                <a16:creationId xmlns:a16="http://schemas.microsoft.com/office/drawing/2014/main" id="{F5CC4EEF-9461-40F4-BB9B-94E77A834361}"/>
              </a:ext>
            </a:extLst>
          </p:cNvPr>
          <p:cNvSpPr/>
          <p:nvPr userDrawn="1"/>
        </p:nvSpPr>
        <p:spPr>
          <a:xfrm>
            <a:off x="10433997" y="3325966"/>
            <a:ext cx="1232356" cy="545353"/>
          </a:xfrm>
          <a:prstGeom prst="rect">
            <a:avLst/>
          </a:prstGeom>
        </p:spPr>
        <p:txBody>
          <a:bodyPr wrap="square" lIns="0">
            <a:noAutofit/>
          </a:bodyPr>
          <a:lstStyle/>
          <a:p>
            <a:pPr defTabSz="1171761">
              <a:defRPr/>
            </a:pPr>
            <a:r>
              <a:rPr lang="en-US" sz="900" dirty="0"/>
              <a:t>She begins attending a peer support group</a:t>
            </a:r>
          </a:p>
        </p:txBody>
      </p:sp>
      <p:pic>
        <p:nvPicPr>
          <p:cNvPr id="57" name="Picture 56">
            <a:extLst>
              <a:ext uri="{FF2B5EF4-FFF2-40B4-BE49-F238E27FC236}">
                <a16:creationId xmlns:a16="http://schemas.microsoft.com/office/drawing/2014/main" id="{18C83827-F4AF-4570-A37E-70B52C2428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23279" y="3379853"/>
            <a:ext cx="274320" cy="274320"/>
          </a:xfrm>
          <a:prstGeom prst="rect">
            <a:avLst/>
          </a:prstGeom>
        </p:spPr>
      </p:pic>
      <p:pic>
        <p:nvPicPr>
          <p:cNvPr id="58" name="Picture 57">
            <a:extLst>
              <a:ext uri="{FF2B5EF4-FFF2-40B4-BE49-F238E27FC236}">
                <a16:creationId xmlns:a16="http://schemas.microsoft.com/office/drawing/2014/main" id="{5552D706-FDF3-428B-87A9-E2A758CDCA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11942" y="3877009"/>
            <a:ext cx="274320" cy="274320"/>
          </a:xfrm>
          <a:prstGeom prst="rect">
            <a:avLst/>
          </a:prstGeom>
        </p:spPr>
      </p:pic>
      <p:pic>
        <p:nvPicPr>
          <p:cNvPr id="59" name="Picture 58">
            <a:extLst>
              <a:ext uri="{FF2B5EF4-FFF2-40B4-BE49-F238E27FC236}">
                <a16:creationId xmlns:a16="http://schemas.microsoft.com/office/drawing/2014/main" id="{E7818009-6C5B-43A3-AE27-80E5DC235D7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12997" y="3877009"/>
            <a:ext cx="274320" cy="274320"/>
          </a:xfrm>
          <a:prstGeom prst="rect">
            <a:avLst/>
          </a:prstGeom>
        </p:spPr>
      </p:pic>
      <p:pic>
        <p:nvPicPr>
          <p:cNvPr id="60" name="Picture 59">
            <a:extLst>
              <a:ext uri="{FF2B5EF4-FFF2-40B4-BE49-F238E27FC236}">
                <a16:creationId xmlns:a16="http://schemas.microsoft.com/office/drawing/2014/main" id="{84B32D39-1D29-480B-BB15-F2FDA1ABAF2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28611" y="3344337"/>
            <a:ext cx="274320" cy="274320"/>
          </a:xfrm>
          <a:prstGeom prst="rect">
            <a:avLst/>
          </a:prstGeom>
        </p:spPr>
      </p:pic>
      <p:pic>
        <p:nvPicPr>
          <p:cNvPr id="61" name="Picture 60">
            <a:extLst>
              <a:ext uri="{FF2B5EF4-FFF2-40B4-BE49-F238E27FC236}">
                <a16:creationId xmlns:a16="http://schemas.microsoft.com/office/drawing/2014/main" id="{0C9860FE-B49E-44B0-9BC4-F0C6ADCC1A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99145" y="3344340"/>
            <a:ext cx="274320" cy="274320"/>
          </a:xfrm>
          <a:prstGeom prst="rect">
            <a:avLst/>
          </a:prstGeom>
        </p:spPr>
      </p:pic>
      <p:sp>
        <p:nvSpPr>
          <p:cNvPr id="62" name="Rectangle 61">
            <a:extLst>
              <a:ext uri="{FF2B5EF4-FFF2-40B4-BE49-F238E27FC236}">
                <a16:creationId xmlns:a16="http://schemas.microsoft.com/office/drawing/2014/main" id="{E0A506C3-F3E7-4D77-B318-11195AB6CBC2}"/>
              </a:ext>
            </a:extLst>
          </p:cNvPr>
          <p:cNvSpPr/>
          <p:nvPr userDrawn="1"/>
        </p:nvSpPr>
        <p:spPr>
          <a:xfrm>
            <a:off x="6200994" y="3305932"/>
            <a:ext cx="928913" cy="343292"/>
          </a:xfrm>
          <a:prstGeom prst="rect">
            <a:avLst/>
          </a:prstGeom>
        </p:spPr>
        <p:txBody>
          <a:bodyPr wrap="square" lIns="0">
            <a:noAutofit/>
          </a:bodyPr>
          <a:lstStyle/>
          <a:p>
            <a:pPr defTabSz="1171761">
              <a:defRPr/>
            </a:pPr>
            <a:r>
              <a:rPr lang="en-US" sz="900" dirty="0"/>
              <a:t>She accesses </a:t>
            </a:r>
          </a:p>
          <a:p>
            <a:pPr defTabSz="1171761">
              <a:defRPr/>
            </a:pPr>
            <a:r>
              <a:rPr lang="en-US" sz="900" dirty="0"/>
              <a:t>EAP support</a:t>
            </a:r>
          </a:p>
        </p:txBody>
      </p:sp>
      <p:sp>
        <p:nvSpPr>
          <p:cNvPr id="63" name="Rectangle 62">
            <a:extLst>
              <a:ext uri="{FF2B5EF4-FFF2-40B4-BE49-F238E27FC236}">
                <a16:creationId xmlns:a16="http://schemas.microsoft.com/office/drawing/2014/main" id="{CC1BB95B-297E-4EB0-A446-A6E4CE375347}"/>
              </a:ext>
            </a:extLst>
          </p:cNvPr>
          <p:cNvSpPr/>
          <p:nvPr userDrawn="1"/>
        </p:nvSpPr>
        <p:spPr>
          <a:xfrm>
            <a:off x="7357078" y="3297054"/>
            <a:ext cx="1109669" cy="343292"/>
          </a:xfrm>
          <a:prstGeom prst="rect">
            <a:avLst/>
          </a:prstGeom>
        </p:spPr>
        <p:txBody>
          <a:bodyPr wrap="square" lIns="0">
            <a:noAutofit/>
          </a:bodyPr>
          <a:lstStyle/>
          <a:p>
            <a:pPr defTabSz="1171761">
              <a:defRPr/>
            </a:pPr>
            <a:r>
              <a:rPr lang="en-US" sz="900" dirty="0"/>
              <a:t>She enrolls in Wellness Coaching</a:t>
            </a:r>
          </a:p>
        </p:txBody>
      </p:sp>
      <p:pic>
        <p:nvPicPr>
          <p:cNvPr id="64" name="Picture 63">
            <a:extLst>
              <a:ext uri="{FF2B5EF4-FFF2-40B4-BE49-F238E27FC236}">
                <a16:creationId xmlns:a16="http://schemas.microsoft.com/office/drawing/2014/main" id="{41609E16-37EA-4DB7-8F2A-70083073F2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31279" y="3877009"/>
            <a:ext cx="274320" cy="274320"/>
          </a:xfrm>
          <a:prstGeom prst="rect">
            <a:avLst/>
          </a:prstGeom>
        </p:spPr>
      </p:pic>
      <p:sp>
        <p:nvSpPr>
          <p:cNvPr id="65" name="Oval 64">
            <a:extLst>
              <a:ext uri="{FF2B5EF4-FFF2-40B4-BE49-F238E27FC236}">
                <a16:creationId xmlns:a16="http://schemas.microsoft.com/office/drawing/2014/main" id="{A91543EE-98FF-4F4D-872A-74AA6821D241}"/>
              </a:ext>
            </a:extLst>
          </p:cNvPr>
          <p:cNvSpPr/>
          <p:nvPr userDrawn="1"/>
        </p:nvSpPr>
        <p:spPr>
          <a:xfrm>
            <a:off x="2171839" y="3984524"/>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a16="http://schemas.microsoft.com/office/drawing/2014/main" id="{D4C2F3B7-F7EE-4397-A1CD-CB5CF6647F1B}"/>
              </a:ext>
            </a:extLst>
          </p:cNvPr>
          <p:cNvSpPr/>
          <p:nvPr userDrawn="1"/>
        </p:nvSpPr>
        <p:spPr>
          <a:xfrm>
            <a:off x="3282370" y="3984524"/>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a:extLst>
              <a:ext uri="{FF2B5EF4-FFF2-40B4-BE49-F238E27FC236}">
                <a16:creationId xmlns:a16="http://schemas.microsoft.com/office/drawing/2014/main" id="{BBE67479-2347-4375-82FC-59C69E626E26}"/>
              </a:ext>
            </a:extLst>
          </p:cNvPr>
          <p:cNvSpPr/>
          <p:nvPr userDrawn="1"/>
        </p:nvSpPr>
        <p:spPr>
          <a:xfrm>
            <a:off x="5551142" y="3984524"/>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id="{9B199805-067A-43B5-AFD2-3F958C9ED662}"/>
              </a:ext>
            </a:extLst>
          </p:cNvPr>
          <p:cNvSpPr/>
          <p:nvPr userDrawn="1"/>
        </p:nvSpPr>
        <p:spPr>
          <a:xfrm>
            <a:off x="6549530" y="3984524"/>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id="{925D2B67-3DDE-443E-BB1D-60432B82BEBA}"/>
              </a:ext>
            </a:extLst>
          </p:cNvPr>
          <p:cNvSpPr/>
          <p:nvPr userDrawn="1"/>
        </p:nvSpPr>
        <p:spPr>
          <a:xfrm>
            <a:off x="9783142" y="3984524"/>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0" name="Straight Connector 69">
            <a:extLst>
              <a:ext uri="{FF2B5EF4-FFF2-40B4-BE49-F238E27FC236}">
                <a16:creationId xmlns:a16="http://schemas.microsoft.com/office/drawing/2014/main" id="{E24CAD30-92A2-4388-B447-A95471BC8B25}"/>
              </a:ext>
            </a:extLst>
          </p:cNvPr>
          <p:cNvCxnSpPr>
            <a:cxnSpLocks/>
          </p:cNvCxnSpPr>
          <p:nvPr userDrawn="1"/>
        </p:nvCxnSpPr>
        <p:spPr>
          <a:xfrm flipV="1">
            <a:off x="806882" y="3728621"/>
            <a:ext cx="0" cy="292480"/>
          </a:xfrm>
          <a:prstGeom prst="line">
            <a:avLst/>
          </a:prstGeom>
          <a:ln w="12700">
            <a:solidFill>
              <a:schemeClr val="accent1"/>
            </a:solidFill>
            <a:prstDash val="solid"/>
            <a:headEnd type="oval"/>
            <a:tailEnd type="none"/>
          </a:ln>
          <a:effectLst/>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EC7AC5E8-9B60-494A-A299-F160C9BAA8E9}"/>
              </a:ext>
            </a:extLst>
          </p:cNvPr>
          <p:cNvSpPr/>
          <p:nvPr userDrawn="1"/>
        </p:nvSpPr>
        <p:spPr>
          <a:xfrm>
            <a:off x="780341" y="3719664"/>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2" name="Straight Connector 71">
            <a:extLst>
              <a:ext uri="{FF2B5EF4-FFF2-40B4-BE49-F238E27FC236}">
                <a16:creationId xmlns:a16="http://schemas.microsoft.com/office/drawing/2014/main" id="{56E438E3-3DD2-415B-986F-26E54BF6B0EC}"/>
              </a:ext>
            </a:extLst>
          </p:cNvPr>
          <p:cNvCxnSpPr>
            <a:cxnSpLocks/>
          </p:cNvCxnSpPr>
          <p:nvPr userDrawn="1"/>
        </p:nvCxnSpPr>
        <p:spPr>
          <a:xfrm flipV="1">
            <a:off x="6026972" y="3728621"/>
            <a:ext cx="0" cy="292480"/>
          </a:xfrm>
          <a:prstGeom prst="line">
            <a:avLst/>
          </a:prstGeom>
          <a:ln w="12700">
            <a:solidFill>
              <a:schemeClr val="accent1"/>
            </a:solidFill>
            <a:prstDash val="solid"/>
            <a:headEnd type="oval"/>
            <a:tailEnd type="none"/>
          </a:ln>
          <a:effectLst/>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2FCD997-9668-4AFC-95B7-3A514CDE9EB4}"/>
              </a:ext>
            </a:extLst>
          </p:cNvPr>
          <p:cNvCxnSpPr>
            <a:cxnSpLocks/>
          </p:cNvCxnSpPr>
          <p:nvPr userDrawn="1"/>
        </p:nvCxnSpPr>
        <p:spPr>
          <a:xfrm flipV="1">
            <a:off x="7155916" y="3730095"/>
            <a:ext cx="0" cy="292480"/>
          </a:xfrm>
          <a:prstGeom prst="line">
            <a:avLst/>
          </a:prstGeom>
          <a:ln w="12700">
            <a:solidFill>
              <a:schemeClr val="accent1"/>
            </a:solidFill>
            <a:prstDash val="solid"/>
            <a:headEnd type="oval"/>
            <a:tailEnd type="none"/>
          </a:ln>
          <a:effectLst/>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1DFC25B-6244-4AAF-8B38-3ECADDEE0D3B}"/>
              </a:ext>
            </a:extLst>
          </p:cNvPr>
          <p:cNvCxnSpPr>
            <a:cxnSpLocks/>
          </p:cNvCxnSpPr>
          <p:nvPr userDrawn="1"/>
        </p:nvCxnSpPr>
        <p:spPr>
          <a:xfrm flipV="1">
            <a:off x="10255707" y="3722691"/>
            <a:ext cx="0" cy="292480"/>
          </a:xfrm>
          <a:prstGeom prst="line">
            <a:avLst/>
          </a:prstGeom>
          <a:ln w="12700">
            <a:solidFill>
              <a:schemeClr val="accent1"/>
            </a:solidFill>
            <a:prstDash val="solid"/>
            <a:headEnd type="oval"/>
            <a:tailEnd type="none"/>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1262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ember Journey: COVID19 Stres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4AD1A31-4DFA-41A6-BA61-C1BEB46D83D5}"/>
              </a:ext>
            </a:extLst>
          </p:cNvPr>
          <p:cNvSpPr>
            <a:spLocks noGrp="1"/>
          </p:cNvSpPr>
          <p:nvPr>
            <p:ph type="sldNum" sz="quarter" idx="10"/>
          </p:nvPr>
        </p:nvSpPr>
        <p:spPr/>
        <p:txBody>
          <a:bodyPr/>
          <a:lstStyle/>
          <a:p>
            <a:fld id="{66DE20E4-D496-034F-914D-F7F15B93E95B}" type="slidenum">
              <a:rPr lang="en-US" smtClean="0"/>
              <a:pPr/>
              <a:t>‹#›</a:t>
            </a:fld>
            <a:endParaRPr lang="en-US" dirty="0"/>
          </a:p>
        </p:txBody>
      </p:sp>
      <p:sp>
        <p:nvSpPr>
          <p:cNvPr id="43" name="Title 10">
            <a:extLst>
              <a:ext uri="{FF2B5EF4-FFF2-40B4-BE49-F238E27FC236}">
                <a16:creationId xmlns:a16="http://schemas.microsoft.com/office/drawing/2014/main" id="{31CE4EB6-D64B-48C9-A67B-28E7354C47AC}"/>
              </a:ext>
            </a:extLst>
          </p:cNvPr>
          <p:cNvSpPr txBox="1">
            <a:spLocks/>
          </p:cNvSpPr>
          <p:nvPr userDrawn="1"/>
        </p:nvSpPr>
        <p:spPr>
          <a:xfrm>
            <a:off x="512289" y="464958"/>
            <a:ext cx="11096132" cy="1060078"/>
          </a:xfrm>
          <a:prstGeom prst="rect">
            <a:avLst/>
          </a:prstGeom>
        </p:spPr>
        <p:txBody>
          <a:bodyPr vert="horz" lIns="91440" tIns="45720" rIns="91440" bIns="45720" rtlCol="0" anchor="t" anchorCtr="0">
            <a:noAutofit/>
          </a:bodyPr>
          <a:lstStyle>
            <a:lvl1pPr algn="l" defTabSz="914377" rtl="0" eaLnBrk="1" latinLnBrk="0" hangingPunct="1">
              <a:lnSpc>
                <a:spcPct val="100000"/>
              </a:lnSpc>
              <a:spcBef>
                <a:spcPct val="0"/>
              </a:spcBef>
              <a:buNone/>
              <a:defRPr sz="3200" b="1" i="0" kern="1200" spc="0" baseline="0">
                <a:solidFill>
                  <a:schemeClr val="accent1"/>
                </a:solidFill>
                <a:latin typeface="+mj-lt"/>
                <a:ea typeface="+mj-ea"/>
                <a:cs typeface="+mj-cs"/>
              </a:defRPr>
            </a:lvl1pPr>
          </a:lstStyle>
          <a:p>
            <a:r>
              <a:rPr lang="en-US" dirty="0"/>
              <a:t>Member Journey: COVID-19 has created new levels of stress and uncertainty</a:t>
            </a:r>
          </a:p>
        </p:txBody>
      </p:sp>
      <p:sp>
        <p:nvSpPr>
          <p:cNvPr id="44" name="TextBox 43">
            <a:extLst>
              <a:ext uri="{FF2B5EF4-FFF2-40B4-BE49-F238E27FC236}">
                <a16:creationId xmlns:a16="http://schemas.microsoft.com/office/drawing/2014/main" id="{42FCA5E7-969C-4703-BA7F-50D05378C79E}"/>
              </a:ext>
            </a:extLst>
          </p:cNvPr>
          <p:cNvSpPr txBox="1"/>
          <p:nvPr userDrawn="1"/>
        </p:nvSpPr>
        <p:spPr>
          <a:xfrm>
            <a:off x="330528" y="5890485"/>
            <a:ext cx="4506113" cy="222476"/>
          </a:xfrm>
          <a:prstGeom prst="rect">
            <a:avLst/>
          </a:prstGeom>
        </p:spPr>
        <p:txBody>
          <a:bodyPr vert="horz" lIns="91440" tIns="45720" rIns="91440" bIns="45720" rtlCol="0" anchor="b">
            <a:noAutofit/>
          </a:bodyPr>
          <a:lstStyle>
            <a:lvl1pPr indent="0">
              <a:lnSpc>
                <a:spcPct val="100000"/>
              </a:lnSpc>
              <a:spcBef>
                <a:spcPts val="400"/>
              </a:spcBef>
              <a:spcAft>
                <a:spcPts val="0"/>
              </a:spcAft>
              <a:buClr>
                <a:schemeClr val="accent1"/>
              </a:buClr>
              <a:buFont typeface="Arial" panose="020B0604020202020204" pitchFamily="34" charset="0"/>
              <a:buNone/>
              <a:tabLst/>
              <a:defRPr sz="933" b="0" i="0">
                <a:solidFill>
                  <a:schemeClr val="tx2"/>
                </a:solidFill>
                <a:cs typeface="Arial" panose="020B0604020202020204" pitchFamily="34" charset="0"/>
              </a:defRPr>
            </a:lvl1pPr>
            <a:lvl2pPr marL="292093" indent="-135463">
              <a:lnSpc>
                <a:spcPct val="90000"/>
              </a:lnSpc>
              <a:spcBef>
                <a:spcPts val="0"/>
              </a:spcBef>
              <a:spcAft>
                <a:spcPts val="800"/>
              </a:spcAft>
              <a:buClr>
                <a:schemeClr val="accent1"/>
              </a:buClr>
              <a:buFont typeface="System Font Regular"/>
              <a:buChar char="-"/>
              <a:tabLst/>
              <a:defRPr sz="1900" b="0" i="0">
                <a:solidFill>
                  <a:schemeClr val="accent1"/>
                </a:solidFill>
                <a:cs typeface="Arial" panose="020B0604020202020204" pitchFamily="34" charset="0"/>
              </a:defRPr>
            </a:lvl2pPr>
            <a:lvl3pPr marL="438140" indent="-135463">
              <a:lnSpc>
                <a:spcPct val="90000"/>
              </a:lnSpc>
              <a:spcBef>
                <a:spcPts val="0"/>
              </a:spcBef>
              <a:spcAft>
                <a:spcPts val="800"/>
              </a:spcAft>
              <a:buClr>
                <a:schemeClr val="accent1"/>
              </a:buClr>
              <a:buFont typeface="Arial" panose="020B0604020202020204" pitchFamily="34" charset="0"/>
              <a:buChar char="•"/>
              <a:tabLst/>
              <a:defRPr sz="1600" b="0" i="0">
                <a:solidFill>
                  <a:schemeClr val="accent1"/>
                </a:solidFill>
                <a:cs typeface="Arial" panose="020B0604020202020204" pitchFamily="34" charset="0"/>
              </a:defRPr>
            </a:lvl3pPr>
            <a:lvl4pPr marL="535504" indent="-97364">
              <a:lnSpc>
                <a:spcPct val="90000"/>
              </a:lnSpc>
              <a:spcBef>
                <a:spcPts val="0"/>
              </a:spcBef>
              <a:spcAft>
                <a:spcPts val="800"/>
              </a:spcAft>
              <a:buClr>
                <a:schemeClr val="accent1"/>
              </a:buClr>
              <a:buFont typeface="System Font Regular"/>
              <a:buChar char="-"/>
              <a:tabLst/>
              <a:defRPr sz="1500" b="0" i="0">
                <a:solidFill>
                  <a:schemeClr val="accent1"/>
                </a:solidFill>
                <a:cs typeface="Arial" panose="020B0604020202020204" pitchFamily="34" charset="0"/>
              </a:defRPr>
            </a:lvl4pPr>
            <a:lvl5pPr marL="694249" indent="-135463">
              <a:lnSpc>
                <a:spcPct val="90000"/>
              </a:lnSpc>
              <a:spcBef>
                <a:spcPts val="0"/>
              </a:spcBef>
              <a:spcAft>
                <a:spcPts val="800"/>
              </a:spcAft>
              <a:buClr>
                <a:schemeClr val="accent1"/>
              </a:buClr>
              <a:buFont typeface="Arial" panose="020B0604020202020204" pitchFamily="34" charset="0"/>
              <a:buChar char="•"/>
              <a:tabLst/>
              <a:defRPr sz="1400" b="0" i="0">
                <a:solidFill>
                  <a:schemeClr val="accent1"/>
                </a:solidFill>
                <a:cs typeface="Arial" panose="020B0604020202020204" pitchFamily="34" charset="0"/>
              </a:defRPr>
            </a:lvl5pPr>
            <a:lvl6pPr marL="2514537" indent="-228594">
              <a:lnSpc>
                <a:spcPct val="90000"/>
              </a:lnSpc>
              <a:spcBef>
                <a:spcPts val="500"/>
              </a:spcBef>
              <a:buFont typeface="Arial" panose="020B0604020202020204" pitchFamily="34" charset="0"/>
              <a:buChar char="•"/>
            </a:lvl6pPr>
            <a:lvl7pPr marL="2971726" indent="-228594">
              <a:lnSpc>
                <a:spcPct val="90000"/>
              </a:lnSpc>
              <a:spcBef>
                <a:spcPts val="500"/>
              </a:spcBef>
              <a:buFont typeface="Arial" panose="020B0604020202020204" pitchFamily="34" charset="0"/>
              <a:buChar char="•"/>
            </a:lvl7pPr>
            <a:lvl8pPr marL="3428914" indent="-228594">
              <a:lnSpc>
                <a:spcPct val="90000"/>
              </a:lnSpc>
              <a:spcBef>
                <a:spcPts val="500"/>
              </a:spcBef>
              <a:buFont typeface="Arial" panose="020B0604020202020204" pitchFamily="34" charset="0"/>
              <a:buChar char="•"/>
            </a:lvl8pPr>
            <a:lvl9pPr marL="3886103" indent="-228594">
              <a:lnSpc>
                <a:spcPct val="90000"/>
              </a:lnSpc>
              <a:spcBef>
                <a:spcPts val="500"/>
              </a:spcBef>
              <a:buFont typeface="Arial" panose="020B0604020202020204" pitchFamily="34" charset="0"/>
              <a:buChar char="•"/>
            </a:lvl9pPr>
          </a:lstStyle>
          <a:p>
            <a:pPr lvl="0" algn="r"/>
            <a:r>
              <a:rPr lang="en-US" sz="900" dirty="0"/>
              <a:t>Fictitious individuals used for illustrative purposes. * Availability of offerings varies.</a:t>
            </a:r>
          </a:p>
        </p:txBody>
      </p:sp>
      <p:grpSp>
        <p:nvGrpSpPr>
          <p:cNvPr id="50" name="Group 49">
            <a:extLst>
              <a:ext uri="{FF2B5EF4-FFF2-40B4-BE49-F238E27FC236}">
                <a16:creationId xmlns:a16="http://schemas.microsoft.com/office/drawing/2014/main" id="{8CD77594-3142-47D0-963A-60306573630F}"/>
              </a:ext>
            </a:extLst>
          </p:cNvPr>
          <p:cNvGrpSpPr/>
          <p:nvPr userDrawn="1"/>
        </p:nvGrpSpPr>
        <p:grpSpPr>
          <a:xfrm>
            <a:off x="8933712" y="5801726"/>
            <a:ext cx="2648688" cy="274320"/>
            <a:chOff x="6747627" y="5801726"/>
            <a:chExt cx="2648688" cy="274320"/>
          </a:xfrm>
        </p:grpSpPr>
        <p:pic>
          <p:nvPicPr>
            <p:cNvPr id="51" name="Picture 50">
              <a:extLst>
                <a:ext uri="{FF2B5EF4-FFF2-40B4-BE49-F238E27FC236}">
                  <a16:creationId xmlns:a16="http://schemas.microsoft.com/office/drawing/2014/main" id="{6BBFA857-D7E7-453D-873F-D408F3D257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47627" y="5801726"/>
              <a:ext cx="274320" cy="274320"/>
            </a:xfrm>
            <a:prstGeom prst="rect">
              <a:avLst/>
            </a:prstGeom>
          </p:spPr>
        </p:pic>
        <p:sp>
          <p:nvSpPr>
            <p:cNvPr id="52" name="Rectangle 51">
              <a:extLst>
                <a:ext uri="{FF2B5EF4-FFF2-40B4-BE49-F238E27FC236}">
                  <a16:creationId xmlns:a16="http://schemas.microsoft.com/office/drawing/2014/main" id="{1CA582DB-5964-4A68-90E0-3221EA2FAA13}"/>
                </a:ext>
              </a:extLst>
            </p:cNvPr>
            <p:cNvSpPr/>
            <p:nvPr/>
          </p:nvSpPr>
          <p:spPr>
            <a:xfrm>
              <a:off x="7021947" y="5823049"/>
              <a:ext cx="2374368" cy="235898"/>
            </a:xfrm>
            <a:prstGeom prst="rect">
              <a:avLst/>
            </a:prstGeom>
          </p:spPr>
          <p:txBody>
            <a:bodyPr wrap="none">
              <a:spAutoFit/>
            </a:bodyPr>
            <a:lstStyle/>
            <a:p>
              <a:pPr lvl="0">
                <a:spcAft>
                  <a:spcPts val="300"/>
                </a:spcAft>
                <a:buClr>
                  <a:srgbClr val="002477"/>
                </a:buClr>
              </a:pPr>
              <a:r>
                <a:rPr lang="en-US" sz="933" dirty="0">
                  <a:solidFill>
                    <a:srgbClr val="595959"/>
                  </a:solidFill>
                  <a:cs typeface="Arial" panose="020B0604020202020204" pitchFamily="34" charset="0"/>
                </a:rPr>
                <a:t>Indicates behavioral solution opportunity.</a:t>
              </a:r>
            </a:p>
          </p:txBody>
        </p:sp>
      </p:grpSp>
      <p:graphicFrame>
        <p:nvGraphicFramePr>
          <p:cNvPr id="34" name="Table Placeholder 5">
            <a:extLst>
              <a:ext uri="{FF2B5EF4-FFF2-40B4-BE49-F238E27FC236}">
                <a16:creationId xmlns:a16="http://schemas.microsoft.com/office/drawing/2014/main" id="{A965F6F0-0E94-4A4C-9DAB-72AD3D2D300D}"/>
              </a:ext>
            </a:extLst>
          </p:cNvPr>
          <p:cNvGraphicFramePr>
            <a:graphicFrameLocks/>
          </p:cNvGraphicFramePr>
          <p:nvPr userDrawn="1"/>
        </p:nvGraphicFramePr>
        <p:xfrm>
          <a:off x="609600" y="3213527"/>
          <a:ext cx="10972800" cy="2287892"/>
        </p:xfrm>
        <a:graphic>
          <a:graphicData uri="http://schemas.openxmlformats.org/drawingml/2006/table">
            <a:tbl>
              <a:tblPr firstRow="1" bandRow="1">
                <a:tableStyleId>{5C22544A-7EE6-4342-B048-85BDC9FD1C3A}</a:tableStyleId>
              </a:tblPr>
              <a:tblGrid>
                <a:gridCol w="1743986">
                  <a:extLst>
                    <a:ext uri="{9D8B030D-6E8A-4147-A177-3AD203B41FA5}">
                      <a16:colId xmlns:a16="http://schemas.microsoft.com/office/drawing/2014/main" val="2872672685"/>
                    </a:ext>
                  </a:extLst>
                </a:gridCol>
                <a:gridCol w="1304014">
                  <a:extLst>
                    <a:ext uri="{9D8B030D-6E8A-4147-A177-3AD203B41FA5}">
                      <a16:colId xmlns:a16="http://schemas.microsoft.com/office/drawing/2014/main" val="150796559"/>
                    </a:ext>
                  </a:extLst>
                </a:gridCol>
                <a:gridCol w="930303">
                  <a:extLst>
                    <a:ext uri="{9D8B030D-6E8A-4147-A177-3AD203B41FA5}">
                      <a16:colId xmlns:a16="http://schemas.microsoft.com/office/drawing/2014/main" val="2559093886"/>
                    </a:ext>
                  </a:extLst>
                </a:gridCol>
                <a:gridCol w="1508097">
                  <a:extLst>
                    <a:ext uri="{9D8B030D-6E8A-4147-A177-3AD203B41FA5}">
                      <a16:colId xmlns:a16="http://schemas.microsoft.com/office/drawing/2014/main" val="3140779524"/>
                    </a:ext>
                  </a:extLst>
                </a:gridCol>
                <a:gridCol w="1371600">
                  <a:extLst>
                    <a:ext uri="{9D8B030D-6E8A-4147-A177-3AD203B41FA5}">
                      <a16:colId xmlns:a16="http://schemas.microsoft.com/office/drawing/2014/main" val="2660904289"/>
                    </a:ext>
                  </a:extLst>
                </a:gridCol>
                <a:gridCol w="984637">
                  <a:extLst>
                    <a:ext uri="{9D8B030D-6E8A-4147-A177-3AD203B41FA5}">
                      <a16:colId xmlns:a16="http://schemas.microsoft.com/office/drawing/2014/main" val="1805930906"/>
                    </a:ext>
                  </a:extLst>
                </a:gridCol>
                <a:gridCol w="1804946">
                  <a:extLst>
                    <a:ext uri="{9D8B030D-6E8A-4147-A177-3AD203B41FA5}">
                      <a16:colId xmlns:a16="http://schemas.microsoft.com/office/drawing/2014/main" val="3168919703"/>
                    </a:ext>
                  </a:extLst>
                </a:gridCol>
                <a:gridCol w="1325217">
                  <a:extLst>
                    <a:ext uri="{9D8B030D-6E8A-4147-A177-3AD203B41FA5}">
                      <a16:colId xmlns:a16="http://schemas.microsoft.com/office/drawing/2014/main" val="3528540531"/>
                    </a:ext>
                  </a:extLst>
                </a:gridCol>
              </a:tblGrid>
              <a:tr h="37084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COVID-19 treatment</a:t>
                      </a:r>
                    </a:p>
                  </a:txBody>
                  <a:tcPr anchor="ctr">
                    <a:lnL w="12700" cmpd="sng">
                      <a:noFill/>
                    </a:lnL>
                    <a:lnR w="381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gridSpan="3">
                  <a:txBody>
                    <a:bodyPr/>
                    <a:lstStyle/>
                    <a:p>
                      <a:pPr algn="ctr"/>
                      <a:r>
                        <a:rPr lang="en-US" sz="1000" b="1" dirty="0">
                          <a:solidFill>
                            <a:schemeClr val="bg1"/>
                          </a:solidFill>
                        </a:rPr>
                        <a:t>Financial and family stress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gridSpan="2">
                  <a:txBody>
                    <a:bodyPr/>
                    <a:lstStyle/>
                    <a:p>
                      <a:pPr algn="ctr"/>
                      <a:r>
                        <a:rPr lang="en-US" sz="1000" b="1" dirty="0">
                          <a:solidFill>
                            <a:schemeClr val="bg1"/>
                          </a:solidFill>
                        </a:rPr>
                        <a:t>Mental health awareness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tc>
                <a:tc gridSpan="2">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Living the new norm</a:t>
                      </a:r>
                    </a:p>
                  </a:txBody>
                  <a:tcPr anchor="ctr">
                    <a:lnL w="381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tc>
                <a:extLst>
                  <a:ext uri="{0D108BD9-81ED-4DB2-BD59-A6C34878D82A}">
                    <a16:rowId xmlns:a16="http://schemas.microsoft.com/office/drawing/2014/main" val="2860670571"/>
                  </a:ext>
                </a:extLst>
              </a:tr>
              <a:tr h="940008">
                <a:tc>
                  <a:txBody>
                    <a:bodyPr/>
                    <a:lstStyle/>
                    <a:p>
                      <a:pPr defTabSz="1171761">
                        <a:defRPr/>
                      </a:pPr>
                      <a:endParaRPr lang="en-US" sz="900" dirty="0">
                        <a:solidFill>
                          <a:schemeClr val="tx1"/>
                        </a:solidFill>
                      </a:endParaRPr>
                    </a:p>
                  </a:txBody>
                  <a:tcPr marL="0" marT="91440">
                    <a:lnL w="12700" cmpd="sng">
                      <a:noFill/>
                    </a:lnL>
                    <a:lnR w="381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US" sz="1000" dirty="0">
                        <a:solidFill>
                          <a:schemeClr val="tx1"/>
                        </a:solidFill>
                      </a:endParaRPr>
                    </a:p>
                  </a:txBody>
                  <a:tcPr marT="91440">
                    <a:lnL w="381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2"/>
                    </a:solidFill>
                  </a:tcPr>
                </a:tc>
                <a:tc>
                  <a:txBody>
                    <a:bodyPr/>
                    <a:lstStyle/>
                    <a:p>
                      <a:endParaRPr lang="en-US" sz="1000" dirty="0">
                        <a:solidFill>
                          <a:schemeClr val="tx1"/>
                        </a:solidFill>
                      </a:endParaRPr>
                    </a:p>
                  </a:txBody>
                  <a:tcPr marT="9144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solidFill>
                  </a:tcPr>
                </a:tc>
                <a:tc>
                  <a:txBody>
                    <a:bodyPr/>
                    <a:lstStyle/>
                    <a:p>
                      <a:endParaRPr lang="en-US" sz="1000" dirty="0">
                        <a:solidFill>
                          <a:schemeClr val="tx1"/>
                        </a:solidFill>
                      </a:endParaRPr>
                    </a:p>
                  </a:txBody>
                  <a:tcPr marT="91440">
                    <a:lnL w="12700" cmpd="sng">
                      <a:noFill/>
                    </a:lnL>
                    <a:lnR w="381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2"/>
                    </a:solidFill>
                  </a:tcPr>
                </a:tc>
                <a:tc>
                  <a:txBody>
                    <a:bodyPr/>
                    <a:lstStyle/>
                    <a:p>
                      <a:endParaRPr lang="en-US" sz="1000" dirty="0">
                        <a:solidFill>
                          <a:schemeClr val="tx1"/>
                        </a:solidFill>
                      </a:endParaRPr>
                    </a:p>
                  </a:txBody>
                  <a:tcPr marT="91440">
                    <a:lnL w="381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000" dirty="0">
                        <a:solidFill>
                          <a:schemeClr val="tx1"/>
                        </a:solidFill>
                      </a:endParaRPr>
                    </a:p>
                  </a:txBody>
                  <a:tcPr marT="9144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000" dirty="0">
                        <a:solidFill>
                          <a:schemeClr val="tx1"/>
                        </a:solidFill>
                      </a:endParaRPr>
                    </a:p>
                  </a:txBody>
                  <a:tcPr marT="91440">
                    <a:lnL w="381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2"/>
                    </a:solidFill>
                  </a:tcPr>
                </a:tc>
                <a:tc>
                  <a:txBody>
                    <a:bodyPr/>
                    <a:lstStyle/>
                    <a:p>
                      <a:endParaRPr lang="en-US" sz="1000" dirty="0">
                        <a:solidFill>
                          <a:schemeClr val="tx1"/>
                        </a:solidFill>
                      </a:endParaRPr>
                    </a:p>
                  </a:txBody>
                  <a:tcPr marT="9144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042834362"/>
                  </a:ext>
                </a:extLst>
              </a:tr>
              <a:tr h="977044">
                <a:tc>
                  <a:txBody>
                    <a:bodyPr/>
                    <a:lstStyle/>
                    <a:p>
                      <a:pPr marL="0" marR="0" indent="0" algn="l" defTabSz="1171790"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During</a:t>
                      </a:r>
                      <a:r>
                        <a:rPr lang="en-US" sz="900" b="0" baseline="0" dirty="0">
                          <a:solidFill>
                            <a:schemeClr val="tx1"/>
                          </a:solidFill>
                        </a:rPr>
                        <a:t> the COVID-19 </a:t>
                      </a:r>
                      <a:br>
                        <a:rPr lang="en-US" sz="900" b="0" baseline="0" dirty="0">
                          <a:solidFill>
                            <a:schemeClr val="tx1"/>
                          </a:solidFill>
                        </a:rPr>
                      </a:br>
                      <a:r>
                        <a:rPr lang="en-US" sz="900" b="0" baseline="0" dirty="0">
                          <a:solidFill>
                            <a:schemeClr val="tx1"/>
                          </a:solidFill>
                        </a:rPr>
                        <a:t>pandemic, Jamie’s company furloughed workers</a:t>
                      </a:r>
                      <a:endParaRPr lang="en-US" sz="900" b="0" dirty="0">
                        <a:solidFill>
                          <a:schemeClr val="tx1"/>
                        </a:solidFill>
                      </a:endParaRPr>
                    </a:p>
                  </a:txBody>
                  <a:tcPr marL="0">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r>
                        <a:rPr lang="en-US" sz="900" b="0" dirty="0">
                          <a:solidFill>
                            <a:schemeClr val="tx1"/>
                          </a:solidFill>
                        </a:rPr>
                        <a:t>Jamie is usually</a:t>
                      </a:r>
                      <a:r>
                        <a:rPr lang="en-US" sz="900" b="0" baseline="0" dirty="0">
                          <a:solidFill>
                            <a:schemeClr val="tx1"/>
                          </a:solidFill>
                        </a:rPr>
                        <a:t> </a:t>
                      </a:r>
                      <a:br>
                        <a:rPr lang="en-US" sz="900" b="0" baseline="0" dirty="0">
                          <a:solidFill>
                            <a:schemeClr val="tx1"/>
                          </a:solidFill>
                        </a:rPr>
                      </a:br>
                      <a:r>
                        <a:rPr lang="en-US" sz="900" b="0" baseline="0" dirty="0">
                          <a:solidFill>
                            <a:schemeClr val="tx1"/>
                          </a:solidFill>
                        </a:rPr>
                        <a:t>able to handle his stress but feels overwhelmed about </a:t>
                      </a:r>
                      <a:br>
                        <a:rPr lang="en-US" sz="900" b="0" baseline="0" dirty="0">
                          <a:solidFill>
                            <a:schemeClr val="tx1"/>
                          </a:solidFill>
                        </a:rPr>
                      </a:br>
                      <a:r>
                        <a:rPr lang="en-US" sz="900" b="0" baseline="0" dirty="0">
                          <a:solidFill>
                            <a:schemeClr val="tx1"/>
                          </a:solidFill>
                        </a:rPr>
                        <a:t>his job status and </a:t>
                      </a:r>
                      <a:br>
                        <a:rPr lang="en-US" sz="900" b="0" baseline="0" dirty="0">
                          <a:solidFill>
                            <a:schemeClr val="tx1"/>
                          </a:solidFill>
                        </a:rPr>
                      </a:br>
                      <a:r>
                        <a:rPr lang="en-US" sz="900" b="0" baseline="0" dirty="0">
                          <a:solidFill>
                            <a:schemeClr val="tx1"/>
                          </a:solidFill>
                        </a:rPr>
                        <a:t>lack of child care</a:t>
                      </a:r>
                      <a:endParaRPr lang="en-US" sz="900" b="0" dirty="0">
                        <a:solidFill>
                          <a:schemeClr val="tx1"/>
                        </a:solidFill>
                      </a:endParaRPr>
                    </a:p>
                  </a:txBody>
                  <a:tcP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a:r>
                        <a:rPr lang="en-US" sz="900" b="0" dirty="0">
                          <a:solidFill>
                            <a:schemeClr val="tx1"/>
                          </a:solidFill>
                        </a:rPr>
                        <a:t>He begins having moderate anxiety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a:r>
                        <a:rPr lang="en-US" sz="900" b="0" dirty="0">
                          <a:solidFill>
                            <a:schemeClr val="tx1"/>
                          </a:solidFill>
                        </a:rPr>
                        <a:t>Jamie remembers seeing an</a:t>
                      </a:r>
                      <a:r>
                        <a:rPr lang="en-US" sz="900" b="0" baseline="0" dirty="0">
                          <a:solidFill>
                            <a:schemeClr val="tx1"/>
                          </a:solidFill>
                        </a:rPr>
                        <a:t> email about an app that could help him cope; he visits </a:t>
                      </a:r>
                      <a:r>
                        <a:rPr lang="en-US" sz="900" b="1" baseline="0" dirty="0">
                          <a:solidFill>
                            <a:schemeClr val="tx1"/>
                          </a:solidFill>
                        </a:rPr>
                        <a:t>m</a:t>
                      </a:r>
                      <a:r>
                        <a:rPr lang="en-US" sz="900" b="1" dirty="0">
                          <a:solidFill>
                            <a:schemeClr val="tx1"/>
                          </a:solidFill>
                        </a:rPr>
                        <a:t>yuhc.com</a:t>
                      </a:r>
                      <a:r>
                        <a:rPr lang="en-US" sz="900" b="0" baseline="0" dirty="0">
                          <a:solidFill>
                            <a:schemeClr val="tx1"/>
                          </a:solidFill>
                        </a:rPr>
                        <a:t> </a:t>
                      </a:r>
                      <a:br>
                        <a:rPr lang="en-US" sz="900" b="0" baseline="0" dirty="0">
                          <a:solidFill>
                            <a:schemeClr val="tx1"/>
                          </a:solidFill>
                        </a:rPr>
                      </a:br>
                      <a:r>
                        <a:rPr lang="en-US" sz="900" b="0" baseline="0" dirty="0">
                          <a:solidFill>
                            <a:schemeClr val="tx1"/>
                          </a:solidFill>
                        </a:rPr>
                        <a:t>to learn more</a:t>
                      </a:r>
                      <a:endParaRPr lang="en-US" sz="900" b="0" dirty="0">
                        <a:solidFill>
                          <a:schemeClr val="tx1"/>
                        </a:solidFill>
                      </a:endParaRPr>
                    </a:p>
                  </a:txBody>
                  <a:tcP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indent="0" algn="l" defTabSz="1171886"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Jamie</a:t>
                      </a:r>
                      <a:r>
                        <a:rPr lang="en-US" sz="900" b="0" baseline="0" dirty="0">
                          <a:solidFill>
                            <a:schemeClr val="tx1"/>
                          </a:solidFill>
                        </a:rPr>
                        <a:t> downloads the Sanvello* app, happy to learn it is free</a:t>
                      </a:r>
                      <a:endParaRPr lang="en-US" sz="900" b="0" dirty="0">
                        <a:solidFill>
                          <a:schemeClr val="tx1"/>
                        </a:solidFill>
                      </a:endParaRPr>
                    </a:p>
                  </a:txBody>
                  <a:tcP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84632" rtl="0" eaLnBrk="1" fontAlgn="auto" latinLnBrk="0" hangingPunct="1">
                        <a:lnSpc>
                          <a:spcPct val="100000"/>
                        </a:lnSpc>
                        <a:spcBef>
                          <a:spcPts val="0"/>
                        </a:spcBef>
                        <a:spcAft>
                          <a:spcPts val="0"/>
                        </a:spcAft>
                        <a:buClrTx/>
                        <a:buSzTx/>
                        <a:buFontTx/>
                        <a:buNone/>
                        <a:tabLst/>
                        <a:defRPr/>
                      </a:pPr>
                      <a:r>
                        <a:rPr lang="en-US" sz="900" dirty="0">
                          <a:solidFill>
                            <a:schemeClr val="tx1"/>
                          </a:solidFill>
                        </a:rPr>
                        <a:t>Jamie signs </a:t>
                      </a:r>
                      <a:br>
                        <a:rPr lang="en-US" sz="900" dirty="0">
                          <a:solidFill>
                            <a:schemeClr val="tx1"/>
                          </a:solidFill>
                        </a:rPr>
                      </a:br>
                      <a:r>
                        <a:rPr lang="en-US" sz="900" dirty="0">
                          <a:solidFill>
                            <a:schemeClr val="tx1"/>
                          </a:solidFill>
                        </a:rPr>
                        <a:t>up for a few </a:t>
                      </a:r>
                      <a:br>
                        <a:rPr lang="en-US" sz="900" dirty="0">
                          <a:solidFill>
                            <a:schemeClr val="tx1"/>
                          </a:solidFill>
                        </a:rPr>
                      </a:br>
                      <a:r>
                        <a:rPr lang="en-US" sz="900" dirty="0">
                          <a:solidFill>
                            <a:schemeClr val="tx1"/>
                          </a:solidFill>
                        </a:rPr>
                        <a:t>Rally Missions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84632"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After learning about meditation, Jamie</a:t>
                      </a:r>
                      <a:r>
                        <a:rPr lang="en-US" sz="900" b="0" baseline="0" dirty="0">
                          <a:solidFill>
                            <a:schemeClr val="tx1"/>
                          </a:solidFill>
                        </a:rPr>
                        <a:t> identifies what causes </a:t>
                      </a:r>
                      <a:br>
                        <a:rPr lang="en-US" sz="900" b="0" baseline="0" dirty="0">
                          <a:solidFill>
                            <a:schemeClr val="tx1"/>
                          </a:solidFill>
                        </a:rPr>
                      </a:br>
                      <a:r>
                        <a:rPr lang="en-US" sz="900" b="0" baseline="0" dirty="0">
                          <a:solidFill>
                            <a:schemeClr val="tx1"/>
                          </a:solidFill>
                        </a:rPr>
                        <a:t>his anxiety to increase </a:t>
                      </a:r>
                      <a:endParaRPr lang="en-US" sz="900" b="0" dirty="0">
                        <a:solidFill>
                          <a:schemeClr val="tx1"/>
                        </a:solidFill>
                      </a:endParaRPr>
                    </a:p>
                  </a:txBody>
                  <a:tcPr marL="548640">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a:r>
                        <a:rPr lang="en-US" sz="900" b="0" dirty="0">
                          <a:solidFill>
                            <a:schemeClr val="tx1"/>
                          </a:solidFill>
                        </a:rPr>
                        <a:t>He becomes an advocate for mental</a:t>
                      </a:r>
                      <a:r>
                        <a:rPr lang="en-US" sz="900" b="0" baseline="0" dirty="0">
                          <a:solidFill>
                            <a:schemeClr val="tx1"/>
                          </a:solidFill>
                        </a:rPr>
                        <a:t> health awareness and </a:t>
                      </a:r>
                      <a:br>
                        <a:rPr lang="en-US" sz="900" b="0" baseline="0" dirty="0">
                          <a:solidFill>
                            <a:schemeClr val="tx1"/>
                          </a:solidFill>
                        </a:rPr>
                      </a:br>
                      <a:r>
                        <a:rPr lang="en-US" sz="900" b="0" baseline="0" dirty="0">
                          <a:solidFill>
                            <a:schemeClr val="tx1"/>
                          </a:solidFill>
                        </a:rPr>
                        <a:t>shares information </a:t>
                      </a:r>
                      <a:br>
                        <a:rPr lang="en-US" sz="900" b="0" baseline="0" dirty="0">
                          <a:solidFill>
                            <a:schemeClr val="tx1"/>
                          </a:solidFill>
                        </a:rPr>
                      </a:br>
                      <a:r>
                        <a:rPr lang="en-US" sz="900" b="0" baseline="0" dirty="0">
                          <a:solidFill>
                            <a:schemeClr val="tx1"/>
                          </a:solidFill>
                        </a:rPr>
                        <a:t>with his former </a:t>
                      </a:r>
                      <a:br>
                        <a:rPr lang="en-US" sz="900" b="0" baseline="0" dirty="0">
                          <a:solidFill>
                            <a:schemeClr val="tx1"/>
                          </a:solidFill>
                        </a:rPr>
                      </a:br>
                      <a:r>
                        <a:rPr lang="en-US" sz="900" b="0" baseline="0" dirty="0">
                          <a:solidFill>
                            <a:schemeClr val="tx1"/>
                          </a:solidFill>
                        </a:rPr>
                        <a:t>team members</a:t>
                      </a:r>
                      <a:endParaRPr lang="en-US" sz="9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165446298"/>
                  </a:ext>
                </a:extLst>
              </a:tr>
            </a:tbl>
          </a:graphicData>
        </a:graphic>
      </p:graphicFrame>
      <p:sp>
        <p:nvSpPr>
          <p:cNvPr id="35" name="Text Placeholder 2">
            <a:extLst>
              <a:ext uri="{FF2B5EF4-FFF2-40B4-BE49-F238E27FC236}">
                <a16:creationId xmlns:a16="http://schemas.microsoft.com/office/drawing/2014/main" id="{A2C3DBFE-F9FB-40A2-9933-BEF7571CF639}"/>
              </a:ext>
            </a:extLst>
          </p:cNvPr>
          <p:cNvSpPr txBox="1">
            <a:spLocks/>
          </p:cNvSpPr>
          <p:nvPr userDrawn="1"/>
        </p:nvSpPr>
        <p:spPr>
          <a:xfrm>
            <a:off x="2122490" y="2124380"/>
            <a:ext cx="9459910" cy="1015574"/>
          </a:xfrm>
          <a:prstGeom prst="rect">
            <a:avLst/>
          </a:prstGeom>
        </p:spPr>
        <p:txBody>
          <a:bodyPr vert="horz" lIns="91440" tIns="45720" rIns="91440" bIns="45720" rtlCol="0" anchor="t">
            <a:noAutofit/>
          </a:bodyPr>
          <a:lstStyle>
            <a:lvl1pPr marL="0" indent="0" algn="l" defTabSz="914377" rtl="0" eaLnBrk="1" latinLnBrk="0" hangingPunct="1">
              <a:lnSpc>
                <a:spcPct val="100000"/>
              </a:lnSpc>
              <a:spcBef>
                <a:spcPts val="400"/>
              </a:spcBef>
              <a:spcAft>
                <a:spcPts val="800"/>
              </a:spcAft>
              <a:buClr>
                <a:schemeClr val="accent1"/>
              </a:buClr>
              <a:buFont typeface="Arial" panose="020B0604020202020204" pitchFamily="34" charset="0"/>
              <a:buNone/>
              <a:tabLst/>
              <a:defRPr sz="933" b="0" i="0" kern="1200">
                <a:solidFill>
                  <a:schemeClr val="tx2"/>
                </a:solidFill>
                <a:latin typeface="+mn-lt"/>
                <a:ea typeface="+mn-ea"/>
                <a:cs typeface="Arial" panose="020B0604020202020204" pitchFamily="34" charset="0"/>
              </a:defRPr>
            </a:lvl1pPr>
            <a:lvl2pPr marL="292093" indent="-135463" algn="l" defTabSz="914377" rtl="0" eaLnBrk="1" latinLnBrk="0" hangingPunct="1">
              <a:lnSpc>
                <a:spcPct val="90000"/>
              </a:lnSpc>
              <a:spcBef>
                <a:spcPts val="0"/>
              </a:spcBef>
              <a:spcAft>
                <a:spcPts val="800"/>
              </a:spcAft>
              <a:buClr>
                <a:schemeClr val="accent1"/>
              </a:buClr>
              <a:buFont typeface="System Font Regular"/>
              <a:buChar char="-"/>
              <a:tabLst/>
              <a:defRPr sz="1900" b="0" i="0" kern="1200">
                <a:solidFill>
                  <a:schemeClr val="accent1"/>
                </a:solidFill>
                <a:latin typeface="+mn-lt"/>
                <a:ea typeface="+mn-ea"/>
                <a:cs typeface="Arial" panose="020B0604020202020204" pitchFamily="34" charset="0"/>
              </a:defRPr>
            </a:lvl2pPr>
            <a:lvl3pPr marL="438140" indent="-135463" algn="l" defTabSz="914377" rtl="0" eaLnBrk="1" latinLnBrk="0" hangingPunct="1">
              <a:lnSpc>
                <a:spcPct val="90000"/>
              </a:lnSpc>
              <a:spcBef>
                <a:spcPts val="0"/>
              </a:spcBef>
              <a:spcAft>
                <a:spcPts val="800"/>
              </a:spcAft>
              <a:buClr>
                <a:schemeClr val="accent1"/>
              </a:buClr>
              <a:buFont typeface="Arial" panose="020B0604020202020204" pitchFamily="34" charset="0"/>
              <a:buChar char="•"/>
              <a:tabLst/>
              <a:defRPr sz="1600" b="0" i="0" kern="1200">
                <a:solidFill>
                  <a:schemeClr val="accent1"/>
                </a:solidFill>
                <a:latin typeface="+mn-lt"/>
                <a:ea typeface="+mn-ea"/>
                <a:cs typeface="Arial" panose="020B0604020202020204" pitchFamily="34" charset="0"/>
              </a:defRPr>
            </a:lvl3pPr>
            <a:lvl4pPr marL="535504" indent="-97364" algn="l" defTabSz="914377" rtl="0" eaLnBrk="1" latinLnBrk="0" hangingPunct="1">
              <a:lnSpc>
                <a:spcPct val="90000"/>
              </a:lnSpc>
              <a:spcBef>
                <a:spcPts val="0"/>
              </a:spcBef>
              <a:spcAft>
                <a:spcPts val="800"/>
              </a:spcAft>
              <a:buClr>
                <a:schemeClr val="accent1"/>
              </a:buClr>
              <a:buFont typeface="System Font Regular"/>
              <a:buChar char="-"/>
              <a:tabLst/>
              <a:defRPr sz="1500" b="0" i="0" kern="1200">
                <a:solidFill>
                  <a:schemeClr val="accent1"/>
                </a:solidFill>
                <a:latin typeface="+mn-lt"/>
                <a:ea typeface="+mn-ea"/>
                <a:cs typeface="Arial" panose="020B0604020202020204" pitchFamily="34" charset="0"/>
              </a:defRPr>
            </a:lvl4pPr>
            <a:lvl5pPr marL="694249" indent="-135463" algn="l" defTabSz="914377" rtl="0" eaLnBrk="1" latinLnBrk="0" hangingPunct="1">
              <a:lnSpc>
                <a:spcPct val="90000"/>
              </a:lnSpc>
              <a:spcBef>
                <a:spcPts val="0"/>
              </a:spcBef>
              <a:spcAft>
                <a:spcPts val="8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i="1" dirty="0">
                <a:solidFill>
                  <a:schemeClr val="tx1"/>
                </a:solidFill>
              </a:rPr>
              <a:t>“I am struggling to handle all of the uncertainty.”</a:t>
            </a:r>
          </a:p>
          <a:p>
            <a:r>
              <a:rPr lang="en-US" sz="1200" dirty="0">
                <a:solidFill>
                  <a:schemeClr val="tx1"/>
                </a:solidFill>
              </a:rPr>
              <a:t>Jamie is a sales account manager who was furloughed during COVID-19. He manages a 6-person household, including 2 kids </a:t>
            </a:r>
            <a:br>
              <a:rPr lang="en-US" sz="1200" dirty="0">
                <a:solidFill>
                  <a:schemeClr val="tx1"/>
                </a:solidFill>
              </a:rPr>
            </a:br>
            <a:r>
              <a:rPr lang="en-US" sz="1200" dirty="0">
                <a:solidFill>
                  <a:schemeClr val="tx1"/>
                </a:solidFill>
              </a:rPr>
              <a:t>with severe conditions. He needs help dealing with the stress caused by financial strain and depression, as well as help finding </a:t>
            </a:r>
            <a:br>
              <a:rPr lang="en-US" sz="1200" dirty="0">
                <a:solidFill>
                  <a:schemeClr val="tx1"/>
                </a:solidFill>
              </a:rPr>
            </a:br>
            <a:r>
              <a:rPr lang="en-US" sz="1200" dirty="0">
                <a:solidFill>
                  <a:schemeClr val="tx1"/>
                </a:solidFill>
              </a:rPr>
              <a:t>mental health resources.</a:t>
            </a:r>
          </a:p>
        </p:txBody>
      </p:sp>
      <p:sp>
        <p:nvSpPr>
          <p:cNvPr id="36" name="Rectangle 35">
            <a:extLst>
              <a:ext uri="{FF2B5EF4-FFF2-40B4-BE49-F238E27FC236}">
                <a16:creationId xmlns:a16="http://schemas.microsoft.com/office/drawing/2014/main" id="{2AEAD5F0-D83B-4BAA-BC32-4FD37D223C84}"/>
              </a:ext>
            </a:extLst>
          </p:cNvPr>
          <p:cNvSpPr/>
          <p:nvPr userDrawn="1"/>
        </p:nvSpPr>
        <p:spPr bwMode="auto">
          <a:xfrm>
            <a:off x="2251961" y="1598609"/>
            <a:ext cx="2457604" cy="332399"/>
          </a:xfrm>
          <a:prstGeom prst="rect">
            <a:avLst/>
          </a:prstGeom>
          <a:solidFill>
            <a:schemeClr val="accent3"/>
          </a:solidFill>
          <a:ln w="19050" cap="flat" cmpd="sng" algn="ctr">
            <a:noFill/>
            <a:prstDash val="solid"/>
          </a:ln>
          <a:effectLst/>
        </p:spPr>
        <p:txBody>
          <a:bodyPr wrap="square" lIns="182880" tIns="73152" rIns="182880" bIns="73152" rtlCol="0" anchor="t">
            <a:spAutoFit/>
          </a:bodyPr>
          <a:lstStyle/>
          <a:p>
            <a:pPr defTabSz="984607" fontAlgn="b"/>
            <a:r>
              <a:rPr lang="en-US" sz="1200" b="1" dirty="0"/>
              <a:t>Consumer impact: </a:t>
            </a:r>
            <a:r>
              <a:rPr lang="en-US" sz="1200" dirty="0"/>
              <a:t>Low risk</a:t>
            </a:r>
          </a:p>
        </p:txBody>
      </p:sp>
      <p:cxnSp>
        <p:nvCxnSpPr>
          <p:cNvPr id="37" name="Straight Connector 36">
            <a:extLst>
              <a:ext uri="{FF2B5EF4-FFF2-40B4-BE49-F238E27FC236}">
                <a16:creationId xmlns:a16="http://schemas.microsoft.com/office/drawing/2014/main" id="{4C3807C8-A6FD-46E5-9591-B01610FD15E6}"/>
              </a:ext>
            </a:extLst>
          </p:cNvPr>
          <p:cNvCxnSpPr>
            <a:cxnSpLocks/>
          </p:cNvCxnSpPr>
          <p:nvPr userDrawn="1"/>
        </p:nvCxnSpPr>
        <p:spPr>
          <a:xfrm>
            <a:off x="639335" y="4395208"/>
            <a:ext cx="10821737" cy="2764"/>
          </a:xfrm>
          <a:prstGeom prst="line">
            <a:avLst/>
          </a:prstGeom>
          <a:ln w="127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6BCBAA40-0444-41F0-83B1-5C23DC8E935F}"/>
              </a:ext>
            </a:extLst>
          </p:cNvPr>
          <p:cNvSpPr/>
          <p:nvPr userDrawn="1"/>
        </p:nvSpPr>
        <p:spPr>
          <a:xfrm>
            <a:off x="8839245" y="3664562"/>
            <a:ext cx="1733455" cy="523028"/>
          </a:xfrm>
          <a:prstGeom prst="rect">
            <a:avLst/>
          </a:prstGeom>
        </p:spPr>
        <p:txBody>
          <a:bodyPr wrap="square" lIns="0">
            <a:spAutoFit/>
          </a:bodyPr>
          <a:lstStyle/>
          <a:p>
            <a:pPr defTabSz="1171761">
              <a:defRPr/>
            </a:pPr>
            <a:r>
              <a:rPr lang="en-US" sz="900" dirty="0"/>
              <a:t>Jamie starts doing some mindfulness activities he </a:t>
            </a:r>
            <a:br>
              <a:rPr lang="en-US" sz="900" dirty="0"/>
            </a:br>
            <a:r>
              <a:rPr lang="en-US" sz="900" dirty="0"/>
              <a:t>found on the Sanvello* app</a:t>
            </a:r>
          </a:p>
        </p:txBody>
      </p:sp>
      <p:pic>
        <p:nvPicPr>
          <p:cNvPr id="39" name="Picture 38">
            <a:extLst>
              <a:ext uri="{FF2B5EF4-FFF2-40B4-BE49-F238E27FC236}">
                <a16:creationId xmlns:a16="http://schemas.microsoft.com/office/drawing/2014/main" id="{1908A01E-1D9F-43F0-89EB-A0E4C2A1597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51702" y="4251116"/>
            <a:ext cx="274320" cy="274320"/>
          </a:xfrm>
          <a:prstGeom prst="rect">
            <a:avLst/>
          </a:prstGeom>
        </p:spPr>
      </p:pic>
      <p:pic>
        <p:nvPicPr>
          <p:cNvPr id="40" name="Picture 39" descr="A person wearing a blue shirt&#10;&#10;Description automatically generated">
            <a:extLst>
              <a:ext uri="{FF2B5EF4-FFF2-40B4-BE49-F238E27FC236}">
                <a16:creationId xmlns:a16="http://schemas.microsoft.com/office/drawing/2014/main" id="{B7652865-72AD-4496-9DAB-8BD3ECE3197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44823" t="275" r="16970" b="42176"/>
          <a:stretch/>
        </p:blipFill>
        <p:spPr>
          <a:xfrm>
            <a:off x="601106" y="1598609"/>
            <a:ext cx="1463040" cy="1463040"/>
          </a:xfrm>
          <a:prstGeom prst="rect">
            <a:avLst/>
          </a:prstGeom>
          <a:ln w="28575">
            <a:noFill/>
          </a:ln>
        </p:spPr>
      </p:pic>
      <p:sp>
        <p:nvSpPr>
          <p:cNvPr id="41" name="Rectangle 40">
            <a:extLst>
              <a:ext uri="{FF2B5EF4-FFF2-40B4-BE49-F238E27FC236}">
                <a16:creationId xmlns:a16="http://schemas.microsoft.com/office/drawing/2014/main" id="{6990704B-2148-4278-A0D6-53EE353D82EF}"/>
              </a:ext>
            </a:extLst>
          </p:cNvPr>
          <p:cNvSpPr/>
          <p:nvPr userDrawn="1"/>
        </p:nvSpPr>
        <p:spPr>
          <a:xfrm>
            <a:off x="886152" y="3736910"/>
            <a:ext cx="1491564" cy="507831"/>
          </a:xfrm>
          <a:prstGeom prst="rect">
            <a:avLst/>
          </a:prstGeom>
        </p:spPr>
        <p:txBody>
          <a:bodyPr wrap="square" lIns="0">
            <a:spAutoFit/>
          </a:bodyPr>
          <a:lstStyle/>
          <a:p>
            <a:pPr defTabSz="1171761">
              <a:defRPr/>
            </a:pPr>
            <a:r>
              <a:rPr lang="en-US" sz="900" spc="-10" dirty="0"/>
              <a:t>Jamie begins teaching his 3 school-aged kids as well as taking care of his newborn </a:t>
            </a:r>
          </a:p>
        </p:txBody>
      </p:sp>
      <p:pic>
        <p:nvPicPr>
          <p:cNvPr id="42" name="Picture 41">
            <a:extLst>
              <a:ext uri="{FF2B5EF4-FFF2-40B4-BE49-F238E27FC236}">
                <a16:creationId xmlns:a16="http://schemas.microsoft.com/office/drawing/2014/main" id="{94BA7FEC-8070-44E9-8A12-A6107966E8A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42949" y="4251116"/>
            <a:ext cx="274320" cy="274320"/>
          </a:xfrm>
          <a:prstGeom prst="rect">
            <a:avLst/>
          </a:prstGeom>
        </p:spPr>
      </p:pic>
      <p:sp>
        <p:nvSpPr>
          <p:cNvPr id="45" name="Rectangle 44">
            <a:extLst>
              <a:ext uri="{FF2B5EF4-FFF2-40B4-BE49-F238E27FC236}">
                <a16:creationId xmlns:a16="http://schemas.microsoft.com/office/drawing/2014/main" id="{33E4DABB-CF48-48FB-8715-E32891D49AF5}"/>
              </a:ext>
            </a:extLst>
          </p:cNvPr>
          <p:cNvSpPr/>
          <p:nvPr userDrawn="1"/>
        </p:nvSpPr>
        <p:spPr>
          <a:xfrm>
            <a:off x="4175271" y="3725564"/>
            <a:ext cx="1166240" cy="523028"/>
          </a:xfrm>
          <a:prstGeom prst="rect">
            <a:avLst/>
          </a:prstGeom>
        </p:spPr>
        <p:txBody>
          <a:bodyPr wrap="square" lIns="0">
            <a:spAutoFit/>
          </a:bodyPr>
          <a:lstStyle/>
          <a:p>
            <a:pPr defTabSz="1171761">
              <a:defRPr/>
            </a:pPr>
            <a:r>
              <a:rPr lang="en-US" sz="900" dirty="0"/>
              <a:t>Jamie starts </a:t>
            </a:r>
            <a:br>
              <a:rPr lang="en-US" sz="900" dirty="0"/>
            </a:br>
            <a:r>
              <a:rPr lang="en-US" sz="900" dirty="0"/>
              <a:t>to struggle with sleeping and eating</a:t>
            </a:r>
          </a:p>
        </p:txBody>
      </p:sp>
      <p:pic>
        <p:nvPicPr>
          <p:cNvPr id="75" name="Picture 74">
            <a:extLst>
              <a:ext uri="{FF2B5EF4-FFF2-40B4-BE49-F238E27FC236}">
                <a16:creationId xmlns:a16="http://schemas.microsoft.com/office/drawing/2014/main" id="{79F29563-ACAB-437B-ADD8-FBD6984E055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69692" y="4251116"/>
            <a:ext cx="274320" cy="274320"/>
          </a:xfrm>
          <a:prstGeom prst="rect">
            <a:avLst/>
          </a:prstGeom>
        </p:spPr>
      </p:pic>
      <p:pic>
        <p:nvPicPr>
          <p:cNvPr id="76" name="Picture 75">
            <a:extLst>
              <a:ext uri="{FF2B5EF4-FFF2-40B4-BE49-F238E27FC236}">
                <a16:creationId xmlns:a16="http://schemas.microsoft.com/office/drawing/2014/main" id="{39CD330D-C22D-434A-9BCF-EB818B204FE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28524" y="3762847"/>
            <a:ext cx="274320" cy="274320"/>
          </a:xfrm>
          <a:prstGeom prst="rect">
            <a:avLst/>
          </a:prstGeom>
        </p:spPr>
      </p:pic>
      <p:sp>
        <p:nvSpPr>
          <p:cNvPr id="77" name="Oval 76">
            <a:extLst>
              <a:ext uri="{FF2B5EF4-FFF2-40B4-BE49-F238E27FC236}">
                <a16:creationId xmlns:a16="http://schemas.microsoft.com/office/drawing/2014/main" id="{BA41B795-E7E1-43A2-9776-11A895F6724F}"/>
              </a:ext>
            </a:extLst>
          </p:cNvPr>
          <p:cNvSpPr/>
          <p:nvPr userDrawn="1"/>
        </p:nvSpPr>
        <p:spPr>
          <a:xfrm>
            <a:off x="2430922" y="435747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DAF1F611-0C50-4DFF-845A-03737EE944DA}"/>
              </a:ext>
            </a:extLst>
          </p:cNvPr>
          <p:cNvSpPr/>
          <p:nvPr userDrawn="1"/>
        </p:nvSpPr>
        <p:spPr>
          <a:xfrm>
            <a:off x="3724018" y="435747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a:extLst>
              <a:ext uri="{FF2B5EF4-FFF2-40B4-BE49-F238E27FC236}">
                <a16:creationId xmlns:a16="http://schemas.microsoft.com/office/drawing/2014/main" id="{0AACE0EF-45A7-4FFE-B74B-CA04054AA963}"/>
              </a:ext>
            </a:extLst>
          </p:cNvPr>
          <p:cNvSpPr/>
          <p:nvPr userDrawn="1"/>
        </p:nvSpPr>
        <p:spPr>
          <a:xfrm>
            <a:off x="8997720" y="4358632"/>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a:extLst>
              <a:ext uri="{FF2B5EF4-FFF2-40B4-BE49-F238E27FC236}">
                <a16:creationId xmlns:a16="http://schemas.microsoft.com/office/drawing/2014/main" id="{8149A09B-C944-4149-9D73-D7BB6B5A0537}"/>
              </a:ext>
            </a:extLst>
          </p:cNvPr>
          <p:cNvSpPr/>
          <p:nvPr userDrawn="1"/>
        </p:nvSpPr>
        <p:spPr>
          <a:xfrm>
            <a:off x="10335498" y="435747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1" name="Straight Connector 80">
            <a:extLst>
              <a:ext uri="{FF2B5EF4-FFF2-40B4-BE49-F238E27FC236}">
                <a16:creationId xmlns:a16="http://schemas.microsoft.com/office/drawing/2014/main" id="{4AE444E3-701D-406B-89C3-C4DE2FFAA19A}"/>
              </a:ext>
            </a:extLst>
          </p:cNvPr>
          <p:cNvCxnSpPr>
            <a:cxnSpLocks/>
          </p:cNvCxnSpPr>
          <p:nvPr userDrawn="1"/>
        </p:nvCxnSpPr>
        <p:spPr>
          <a:xfrm flipV="1">
            <a:off x="806882" y="4101490"/>
            <a:ext cx="0" cy="292480"/>
          </a:xfrm>
          <a:prstGeom prst="line">
            <a:avLst/>
          </a:prstGeom>
          <a:ln w="12700">
            <a:solidFill>
              <a:schemeClr val="accent1"/>
            </a:solidFill>
            <a:prstDash val="solid"/>
            <a:headEnd type="oval"/>
            <a:tailEnd type="none"/>
          </a:ln>
          <a:effectLst/>
        </p:spPr>
        <p:style>
          <a:lnRef idx="1">
            <a:schemeClr val="accent1"/>
          </a:lnRef>
          <a:fillRef idx="0">
            <a:schemeClr val="accent1"/>
          </a:fillRef>
          <a:effectRef idx="0">
            <a:schemeClr val="accent1"/>
          </a:effectRef>
          <a:fontRef idx="minor">
            <a:schemeClr val="tx1"/>
          </a:fontRef>
        </p:style>
      </p:cxnSp>
      <p:sp>
        <p:nvSpPr>
          <p:cNvPr id="82" name="Oval 81">
            <a:extLst>
              <a:ext uri="{FF2B5EF4-FFF2-40B4-BE49-F238E27FC236}">
                <a16:creationId xmlns:a16="http://schemas.microsoft.com/office/drawing/2014/main" id="{85DFF6BB-E0CC-494E-A9FF-31984CD4296A}"/>
              </a:ext>
            </a:extLst>
          </p:cNvPr>
          <p:cNvSpPr/>
          <p:nvPr userDrawn="1"/>
        </p:nvSpPr>
        <p:spPr>
          <a:xfrm>
            <a:off x="782869" y="4039268"/>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3" name="Straight Connector 82">
            <a:extLst>
              <a:ext uri="{FF2B5EF4-FFF2-40B4-BE49-F238E27FC236}">
                <a16:creationId xmlns:a16="http://schemas.microsoft.com/office/drawing/2014/main" id="{BA85B206-B56B-4DA2-A996-A1A37190AF83}"/>
              </a:ext>
            </a:extLst>
          </p:cNvPr>
          <p:cNvCxnSpPr>
            <a:cxnSpLocks/>
          </p:cNvCxnSpPr>
          <p:nvPr userDrawn="1"/>
        </p:nvCxnSpPr>
        <p:spPr>
          <a:xfrm flipV="1">
            <a:off x="4077132" y="4104018"/>
            <a:ext cx="0" cy="292480"/>
          </a:xfrm>
          <a:prstGeom prst="line">
            <a:avLst/>
          </a:prstGeom>
          <a:ln w="12700">
            <a:solidFill>
              <a:schemeClr val="accent1"/>
            </a:solidFill>
            <a:prstDash val="solid"/>
            <a:headEnd type="oval"/>
            <a:tailEnd type="none"/>
          </a:ln>
          <a:effectLst/>
        </p:spPr>
        <p:style>
          <a:lnRef idx="1">
            <a:schemeClr val="accent1"/>
          </a:lnRef>
          <a:fillRef idx="0">
            <a:schemeClr val="accent1"/>
          </a:fillRef>
          <a:effectRef idx="0">
            <a:schemeClr val="accent1"/>
          </a:effectRef>
          <a:fontRef idx="minor">
            <a:schemeClr val="tx1"/>
          </a:fontRef>
        </p:style>
      </p:cxnSp>
      <p:sp>
        <p:nvSpPr>
          <p:cNvPr id="84" name="Oval 83">
            <a:extLst>
              <a:ext uri="{FF2B5EF4-FFF2-40B4-BE49-F238E27FC236}">
                <a16:creationId xmlns:a16="http://schemas.microsoft.com/office/drawing/2014/main" id="{0F9735A7-D21A-4249-AE1B-D039DE2FA81C}"/>
              </a:ext>
            </a:extLst>
          </p:cNvPr>
          <p:cNvSpPr/>
          <p:nvPr userDrawn="1"/>
        </p:nvSpPr>
        <p:spPr>
          <a:xfrm>
            <a:off x="4044241" y="4053262"/>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5" name="Straight Connector 84">
            <a:extLst>
              <a:ext uri="{FF2B5EF4-FFF2-40B4-BE49-F238E27FC236}">
                <a16:creationId xmlns:a16="http://schemas.microsoft.com/office/drawing/2014/main" id="{0189C07D-811B-421D-897D-D7DD5019EFD3}"/>
              </a:ext>
            </a:extLst>
          </p:cNvPr>
          <p:cNvCxnSpPr>
            <a:cxnSpLocks/>
          </p:cNvCxnSpPr>
          <p:nvPr userDrawn="1"/>
        </p:nvCxnSpPr>
        <p:spPr>
          <a:xfrm flipV="1">
            <a:off x="8668384" y="4105492"/>
            <a:ext cx="0" cy="292480"/>
          </a:xfrm>
          <a:prstGeom prst="line">
            <a:avLst/>
          </a:prstGeom>
          <a:ln w="12700">
            <a:solidFill>
              <a:schemeClr val="accent1"/>
            </a:solidFill>
            <a:prstDash val="solid"/>
            <a:headEnd type="oval"/>
            <a:tailEnd type="none"/>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020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9440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SG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892EDB-FBFD-4FB1-B41D-125BEEA1BC15}"/>
              </a:ext>
            </a:extLst>
          </p:cNvPr>
          <p:cNvSpPr>
            <a:spLocks noGrp="1"/>
          </p:cNvSpPr>
          <p:nvPr>
            <p:ph type="sldNum" sz="quarter" idx="10"/>
          </p:nvPr>
        </p:nvSpPr>
        <p:spPr/>
        <p:txBody>
          <a:bodyPr/>
          <a:lstStyle/>
          <a:p>
            <a:fld id="{66DE20E4-D496-034F-914D-F7F15B93E95B}" type="slidenum">
              <a:rPr lang="en-US" smtClean="0"/>
              <a:pPr/>
              <a:t>‹#›</a:t>
            </a:fld>
            <a:endParaRPr lang="en-US" dirty="0"/>
          </a:p>
        </p:txBody>
      </p:sp>
    </p:spTree>
    <p:extLst>
      <p:ext uri="{BB962C8B-B14F-4D97-AF65-F5344CB8AC3E}">
        <p14:creationId xmlns:p14="http://schemas.microsoft.com/office/powerpoint/2010/main" val="4105317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SGLayout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487431-85CB-47E6-AB11-F56A555D8FFC}"/>
              </a:ext>
            </a:extLst>
          </p:cNvPr>
          <p:cNvSpPr>
            <a:spLocks noGrp="1"/>
          </p:cNvSpPr>
          <p:nvPr>
            <p:ph type="sldNum" sz="quarter" idx="10"/>
          </p:nvPr>
        </p:nvSpPr>
        <p:spPr/>
        <p:txBody>
          <a:bodyPr/>
          <a:lstStyle/>
          <a:p>
            <a:fld id="{66DE20E4-D496-034F-914D-F7F15B93E95B}" type="slidenum">
              <a:rPr lang="en-US" smtClean="0"/>
              <a:pPr/>
              <a:t>‹#›</a:t>
            </a:fld>
            <a:endParaRPr lang="en-US" dirty="0"/>
          </a:p>
        </p:txBody>
      </p:sp>
    </p:spTree>
    <p:extLst>
      <p:ext uri="{BB962C8B-B14F-4D97-AF65-F5344CB8AC3E}">
        <p14:creationId xmlns:p14="http://schemas.microsoft.com/office/powerpoint/2010/main" val="26806674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GLayoutBra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8D437-230C-7EC4-04A7-244447B08597}"/>
              </a:ext>
            </a:extLst>
          </p:cNvPr>
          <p:cNvSpPr>
            <a:spLocks noGrp="1"/>
          </p:cNvSpPr>
          <p:nvPr>
            <p:ph type="title"/>
          </p:nvPr>
        </p:nvSpPr>
        <p:spPr>
          <a:xfrm>
            <a:off x="517234" y="469286"/>
            <a:ext cx="9681295" cy="731520"/>
          </a:xfrm>
        </p:spPr>
        <p:txBody>
          <a:bodyPr/>
          <a:lstStyle/>
          <a:p>
            <a:r>
              <a:rPr lang="en-US"/>
              <a:t>Slide formatting resources</a:t>
            </a:r>
          </a:p>
        </p:txBody>
      </p:sp>
      <p:sp>
        <p:nvSpPr>
          <p:cNvPr id="4" name="Slide Number Placeholder 2">
            <a:extLst>
              <a:ext uri="{FF2B5EF4-FFF2-40B4-BE49-F238E27FC236}">
                <a16:creationId xmlns:a16="http://schemas.microsoft.com/office/drawing/2014/main" id="{CCC73ACF-CE09-9167-54E8-A98171269DE2}"/>
              </a:ext>
            </a:extLst>
          </p:cNvPr>
          <p:cNvSpPr>
            <a:spLocks noGrp="1"/>
          </p:cNvSpPr>
          <p:nvPr>
            <p:ph type="sldNum" sz="quarter" idx="12"/>
          </p:nvPr>
        </p:nvSpPr>
        <p:spPr>
          <a:xfrm>
            <a:off x="11214331" y="6242305"/>
            <a:ext cx="470647" cy="374396"/>
          </a:xfrm>
        </p:spPr>
        <p:txBody>
          <a:bodyPr/>
          <a:lstStyle/>
          <a:p>
            <a:fld id="{90F9BDA0-AF0E-4BA8-B742-3B9C92A3E6FE}" type="slidenum">
              <a:rPr lang="en-US" smtClean="0"/>
              <a:t>‹#›</a:t>
            </a:fld>
            <a:endParaRPr lang="en-US"/>
          </a:p>
        </p:txBody>
      </p:sp>
      <p:sp>
        <p:nvSpPr>
          <p:cNvPr id="6" name="Rectangle 5">
            <a:extLst>
              <a:ext uri="{FF2B5EF4-FFF2-40B4-BE49-F238E27FC236}">
                <a16:creationId xmlns:a16="http://schemas.microsoft.com/office/drawing/2014/main" id="{0392C864-8C4C-6C7B-BF57-3071494724E8}"/>
              </a:ext>
            </a:extLst>
          </p:cNvPr>
          <p:cNvSpPr/>
          <p:nvPr userDrawn="1"/>
        </p:nvSpPr>
        <p:spPr>
          <a:xfrm>
            <a:off x="1123657" y="3164495"/>
            <a:ext cx="3329900" cy="269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2677"/>
                </a:solidFill>
                <a:effectLst/>
                <a:uLnTx/>
                <a:uFillTx/>
                <a:latin typeface="Georgia"/>
                <a:ea typeface="+mn-ea"/>
                <a:cs typeface="+mn-cs"/>
              </a:rPr>
              <a:t>Georgia Bold: Title font</a:t>
            </a:r>
          </a:p>
        </p:txBody>
      </p:sp>
      <p:sp>
        <p:nvSpPr>
          <p:cNvPr id="109" name="Rectangle 108">
            <a:extLst>
              <a:ext uri="{FF2B5EF4-FFF2-40B4-BE49-F238E27FC236}">
                <a16:creationId xmlns:a16="http://schemas.microsoft.com/office/drawing/2014/main" id="{5F131454-70A3-058A-31C1-D3BA36353DB4}"/>
              </a:ext>
            </a:extLst>
          </p:cNvPr>
          <p:cNvSpPr/>
          <p:nvPr userDrawn="1"/>
        </p:nvSpPr>
        <p:spPr>
          <a:xfrm>
            <a:off x="1123657" y="3464550"/>
            <a:ext cx="3329900" cy="269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677"/>
                </a:solidFill>
                <a:effectLst/>
                <a:uLnTx/>
                <a:uFillTx/>
                <a:latin typeface="Arial"/>
                <a:ea typeface="+mn-ea"/>
                <a:cs typeface="+mn-cs"/>
              </a:rPr>
              <a:t>Arial: Body font</a:t>
            </a:r>
          </a:p>
        </p:txBody>
      </p:sp>
      <p:graphicFrame>
        <p:nvGraphicFramePr>
          <p:cNvPr id="114" name="Table Placeholder 5">
            <a:extLst>
              <a:ext uri="{FF2B5EF4-FFF2-40B4-BE49-F238E27FC236}">
                <a16:creationId xmlns:a16="http://schemas.microsoft.com/office/drawing/2014/main" id="{526E34E6-8192-C871-F637-80F6B06399DA}"/>
              </a:ext>
            </a:extLst>
          </p:cNvPr>
          <p:cNvGraphicFramePr>
            <a:graphicFrameLocks/>
          </p:cNvGraphicFramePr>
          <p:nvPr userDrawn="1"/>
        </p:nvGraphicFramePr>
        <p:xfrm>
          <a:off x="5264599" y="3164495"/>
          <a:ext cx="5884984" cy="731520"/>
        </p:xfrm>
        <a:graphic>
          <a:graphicData uri="http://schemas.openxmlformats.org/drawingml/2006/table">
            <a:tbl>
              <a:tblPr firstRow="1" bandRow="1">
                <a:solidFill>
                  <a:schemeClr val="accent3"/>
                </a:solidFill>
                <a:tableStyleId>{8EC20E35-A176-4012-BC5E-935CFFF8708E}</a:tableStyleId>
              </a:tblPr>
              <a:tblGrid>
                <a:gridCol w="1492364">
                  <a:extLst>
                    <a:ext uri="{9D8B030D-6E8A-4147-A177-3AD203B41FA5}">
                      <a16:colId xmlns:a16="http://schemas.microsoft.com/office/drawing/2014/main" val="3182325754"/>
                    </a:ext>
                  </a:extLst>
                </a:gridCol>
                <a:gridCol w="2196310">
                  <a:extLst>
                    <a:ext uri="{9D8B030D-6E8A-4147-A177-3AD203B41FA5}">
                      <a16:colId xmlns:a16="http://schemas.microsoft.com/office/drawing/2014/main" val="1083103003"/>
                    </a:ext>
                  </a:extLst>
                </a:gridCol>
                <a:gridCol w="2196310">
                  <a:extLst>
                    <a:ext uri="{9D8B030D-6E8A-4147-A177-3AD203B41FA5}">
                      <a16:colId xmlns:a16="http://schemas.microsoft.com/office/drawing/2014/main" val="1578992995"/>
                    </a:ext>
                  </a:extLst>
                </a:gridCol>
              </a:tblGrid>
              <a:tr h="243840">
                <a:tc>
                  <a:txBody>
                    <a:bodyPr/>
                    <a:lstStyle/>
                    <a:p>
                      <a:pPr marL="0" marR="0" algn="l" defTabSz="457200" rtl="0" eaLnBrk="1" latinLnBrk="0" hangingPunct="1">
                        <a:lnSpc>
                          <a:spcPct val="100000"/>
                        </a:lnSpc>
                        <a:spcBef>
                          <a:spcPts val="0"/>
                        </a:spcBef>
                        <a:spcAft>
                          <a:spcPts val="0"/>
                        </a:spcAft>
                      </a:pPr>
                      <a:endParaRPr lang="en-US" sz="1200" b="1" kern="1200">
                        <a:solidFill>
                          <a:schemeClr val="bg1"/>
                        </a:solidFill>
                        <a:effectLst/>
                        <a:latin typeface="+mn-lt"/>
                        <a:ea typeface="Calibri"/>
                        <a:cs typeface="Times New Roman"/>
                      </a:endParaRPr>
                    </a:p>
                  </a:txBody>
                  <a:tcPr marT="27432" marB="27432" anchor="ctr">
                    <a:lnR w="28575"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solidFill>
                      <a:schemeClr val="accent1"/>
                    </a:solidFill>
                  </a:tcPr>
                </a:tc>
                <a:tc>
                  <a:txBody>
                    <a:bodyPr/>
                    <a:lstStyle/>
                    <a:p>
                      <a:pPr marL="0" marR="0" indent="0" algn="l" defTabSz="457200" rtl="0" eaLnBrk="1" latinLnBrk="0" hangingPunct="1">
                        <a:lnSpc>
                          <a:spcPct val="100000"/>
                        </a:lnSpc>
                        <a:spcBef>
                          <a:spcPts val="0"/>
                        </a:spcBef>
                        <a:spcAft>
                          <a:spcPts val="0"/>
                        </a:spcAft>
                        <a:tabLst>
                          <a:tab pos="228600" algn="l"/>
                        </a:tabLst>
                      </a:pPr>
                      <a:r>
                        <a:rPr lang="en-US" sz="1200" b="1" kern="1200">
                          <a:solidFill>
                            <a:schemeClr val="bg1"/>
                          </a:solidFill>
                          <a:effectLst/>
                          <a:latin typeface="+mn-lt"/>
                          <a:ea typeface="Calibri"/>
                          <a:cs typeface="Times New Roman"/>
                        </a:rPr>
                        <a:t>Title</a:t>
                      </a:r>
                    </a:p>
                  </a:txBody>
                  <a:tcPr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solidFill>
                      <a:schemeClr val="accent1"/>
                    </a:solidFill>
                  </a:tcPr>
                </a:tc>
                <a:tc>
                  <a:txBody>
                    <a:bodyPr/>
                    <a:lstStyle/>
                    <a:p>
                      <a:pPr marL="0" marR="0" indent="-140970" algn="l" defTabSz="914377" rtl="0" eaLnBrk="1" latinLnBrk="0" hangingPunct="1">
                        <a:lnSpc>
                          <a:spcPct val="100000"/>
                        </a:lnSpc>
                        <a:spcBef>
                          <a:spcPts val="0"/>
                        </a:spcBef>
                        <a:spcAft>
                          <a:spcPts val="0"/>
                        </a:spcAft>
                        <a:tabLst>
                          <a:tab pos="210185" algn="l"/>
                        </a:tabLst>
                      </a:pPr>
                      <a:r>
                        <a:rPr lang="en-US" sz="1200" kern="1200">
                          <a:solidFill>
                            <a:schemeClr val="bg1"/>
                          </a:solidFill>
                          <a:effectLst/>
                          <a:latin typeface="+mn-lt"/>
                          <a:ea typeface="Calibri"/>
                          <a:cs typeface="Times New Roman"/>
                        </a:rPr>
                        <a:t>Title</a:t>
                      </a:r>
                    </a:p>
                  </a:txBody>
                  <a:tcPr marT="27432" marB="27432" anchor="ctr">
                    <a:lnL w="28575" cap="flat" cmpd="sng" algn="ctr">
                      <a:solidFill>
                        <a:schemeClr val="bg1"/>
                      </a:solidFill>
                      <a:prstDash val="solid"/>
                      <a:round/>
                      <a:headEnd type="none" w="med" len="med"/>
                      <a:tailEnd type="none" w="med" len="med"/>
                    </a:lnL>
                    <a:lnT w="25400" cmpd="sng">
                      <a:noFill/>
                    </a:lnT>
                    <a:lnB w="1270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1058504681"/>
                  </a:ext>
                </a:extLst>
              </a:tr>
              <a:tr h="243840">
                <a:tc>
                  <a:txBody>
                    <a:bodyPr/>
                    <a:lstStyle/>
                    <a:p>
                      <a:pPr marL="0" marR="0" algn="l" defTabSz="457200" rtl="0" eaLnBrk="1" latinLnBrk="0" hangingPunct="1">
                        <a:lnSpc>
                          <a:spcPct val="100000"/>
                        </a:lnSpc>
                        <a:spcBef>
                          <a:spcPts val="0"/>
                        </a:spcBef>
                        <a:spcAft>
                          <a:spcPts val="0"/>
                        </a:spcAft>
                      </a:pPr>
                      <a:r>
                        <a:rPr lang="en-US" sz="1200" b="1" kern="1200">
                          <a:solidFill>
                            <a:schemeClr val="accent1"/>
                          </a:solidFill>
                          <a:effectLst/>
                          <a:latin typeface="+mn-lt"/>
                          <a:ea typeface="Calibri"/>
                          <a:cs typeface="Times New Roman"/>
                        </a:rPr>
                        <a:t>Content</a:t>
                      </a:r>
                    </a:p>
                  </a:txBody>
                  <a:tcPr marR="45720" marT="27432" marB="27432" anchor="ctr">
                    <a:lnL>
                      <a:noFill/>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nSpc>
                          <a:spcPct val="100000"/>
                        </a:lnSpc>
                        <a:spcBef>
                          <a:spcPts val="0"/>
                        </a:spcBef>
                        <a:spcAft>
                          <a:spcPts val="0"/>
                        </a:spcAft>
                        <a:tabLst>
                          <a:tab pos="228600" algn="l"/>
                        </a:tabLst>
                      </a:pPr>
                      <a:r>
                        <a:rPr lang="en-US" sz="1200">
                          <a:solidFill>
                            <a:schemeClr val="accent1"/>
                          </a:solidFill>
                          <a:effectLst/>
                          <a:latin typeface="+mn-lt"/>
                          <a:ea typeface="Calibri"/>
                          <a:cs typeface="Times New Roman"/>
                        </a:rPr>
                        <a:t>Value</a:t>
                      </a:r>
                    </a:p>
                  </a:txBody>
                  <a:tcPr marR="45720"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nSpc>
                          <a:spcPct val="100000"/>
                        </a:lnSpc>
                        <a:spcBef>
                          <a:spcPts val="0"/>
                        </a:spcBef>
                        <a:spcAft>
                          <a:spcPts val="0"/>
                        </a:spcAft>
                        <a:tabLst>
                          <a:tab pos="210185" algn="l"/>
                        </a:tabLst>
                      </a:pPr>
                      <a:r>
                        <a:rPr lang="en-US" sz="1200">
                          <a:solidFill>
                            <a:schemeClr val="accent1"/>
                          </a:solidFill>
                          <a:effectLst/>
                          <a:latin typeface="+mn-lt"/>
                          <a:ea typeface="Calibri"/>
                          <a:cs typeface="Times New Roman"/>
                        </a:rPr>
                        <a:t>Value</a:t>
                      </a:r>
                    </a:p>
                  </a:txBody>
                  <a:tcPr marT="27432" marB="27432" anchor="ctr">
                    <a:lnL w="952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3452444"/>
                  </a:ext>
                </a:extLst>
              </a:tr>
              <a:tr h="243840">
                <a:tc>
                  <a:txBody>
                    <a:bodyPr/>
                    <a:lstStyle/>
                    <a:p>
                      <a:pPr marL="0" marR="0" algn="l" defTabSz="457200" rtl="0" eaLnBrk="1" latinLnBrk="0" hangingPunct="1">
                        <a:lnSpc>
                          <a:spcPct val="100000"/>
                        </a:lnSpc>
                        <a:spcBef>
                          <a:spcPts val="0"/>
                        </a:spcBef>
                        <a:spcAft>
                          <a:spcPts val="0"/>
                        </a:spcAft>
                      </a:pPr>
                      <a:r>
                        <a:rPr lang="en-US" sz="1200" b="1" kern="1200">
                          <a:solidFill>
                            <a:schemeClr val="accent1"/>
                          </a:solidFill>
                          <a:effectLst/>
                          <a:latin typeface="+mn-lt"/>
                          <a:ea typeface="Calibri"/>
                          <a:cs typeface="Times New Roman"/>
                        </a:rPr>
                        <a:t>Content</a:t>
                      </a:r>
                    </a:p>
                  </a:txBody>
                  <a:tcPr marR="45720" marT="27432" marB="27432" anchor="ctr">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nSpc>
                          <a:spcPct val="100000"/>
                        </a:lnSpc>
                        <a:spcBef>
                          <a:spcPts val="0"/>
                        </a:spcBef>
                        <a:spcAft>
                          <a:spcPts val="0"/>
                        </a:spcAft>
                        <a:tabLst>
                          <a:tab pos="228600" algn="l"/>
                        </a:tabLst>
                      </a:pPr>
                      <a:r>
                        <a:rPr lang="en-US" sz="1200">
                          <a:solidFill>
                            <a:schemeClr val="accent1"/>
                          </a:solidFill>
                          <a:effectLst/>
                          <a:latin typeface="+mn-lt"/>
                          <a:ea typeface="Calibri"/>
                          <a:cs typeface="Times New Roman"/>
                        </a:rPr>
                        <a:t>Value </a:t>
                      </a:r>
                    </a:p>
                  </a:txBody>
                  <a:tcPr marR="45720"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nSpc>
                          <a:spcPct val="100000"/>
                        </a:lnSpc>
                        <a:spcBef>
                          <a:spcPts val="0"/>
                        </a:spcBef>
                        <a:spcAft>
                          <a:spcPts val="0"/>
                        </a:spcAft>
                        <a:tabLst>
                          <a:tab pos="210185" algn="l"/>
                        </a:tabLst>
                      </a:pPr>
                      <a:r>
                        <a:rPr lang="en-US" sz="1200">
                          <a:solidFill>
                            <a:schemeClr val="accent1"/>
                          </a:solidFill>
                          <a:effectLst/>
                          <a:latin typeface="+mn-lt"/>
                          <a:ea typeface="Calibri"/>
                          <a:cs typeface="Times New Roman"/>
                        </a:rPr>
                        <a:t>Value</a:t>
                      </a:r>
                    </a:p>
                  </a:txBody>
                  <a:tcPr marR="45720" marT="27432" marB="2743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9904968"/>
                  </a:ext>
                </a:extLst>
              </a:tr>
            </a:tbl>
          </a:graphicData>
        </a:graphic>
      </p:graphicFrame>
      <p:sp>
        <p:nvSpPr>
          <p:cNvPr id="115" name="Rectangle 114">
            <a:extLst>
              <a:ext uri="{FF2B5EF4-FFF2-40B4-BE49-F238E27FC236}">
                <a16:creationId xmlns:a16="http://schemas.microsoft.com/office/drawing/2014/main" id="{0677763A-2C05-8675-C1AF-925215BBD7B3}"/>
              </a:ext>
            </a:extLst>
          </p:cNvPr>
          <p:cNvSpPr/>
          <p:nvPr userDrawn="1"/>
        </p:nvSpPr>
        <p:spPr>
          <a:xfrm>
            <a:off x="811042" y="2869072"/>
            <a:ext cx="33299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2677"/>
                </a:solidFill>
                <a:effectLst/>
                <a:uLnTx/>
                <a:uFillTx/>
                <a:latin typeface="Arial"/>
                <a:ea typeface="+mn-ea"/>
                <a:cs typeface="+mn-cs"/>
              </a:rPr>
              <a:t>Brand Fonts:</a:t>
            </a:r>
          </a:p>
        </p:txBody>
      </p:sp>
      <p:sp>
        <p:nvSpPr>
          <p:cNvPr id="117" name="Rectangle 116">
            <a:extLst>
              <a:ext uri="{FF2B5EF4-FFF2-40B4-BE49-F238E27FC236}">
                <a16:creationId xmlns:a16="http://schemas.microsoft.com/office/drawing/2014/main" id="{373D4B4D-2081-46C8-E3A4-7B70A7DEF39D}"/>
              </a:ext>
            </a:extLst>
          </p:cNvPr>
          <p:cNvSpPr/>
          <p:nvPr userDrawn="1"/>
        </p:nvSpPr>
        <p:spPr>
          <a:xfrm>
            <a:off x="4975703" y="2869072"/>
            <a:ext cx="3935031"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2677"/>
                </a:solidFill>
                <a:effectLst/>
                <a:uLnTx/>
                <a:uFillTx/>
                <a:latin typeface="Arial"/>
                <a:ea typeface="+mn-ea"/>
                <a:cs typeface="+mn-cs"/>
              </a:rPr>
              <a:t>Table Template:</a:t>
            </a:r>
          </a:p>
        </p:txBody>
      </p:sp>
      <p:sp>
        <p:nvSpPr>
          <p:cNvPr id="118" name="Rectangle 117">
            <a:extLst>
              <a:ext uri="{FF2B5EF4-FFF2-40B4-BE49-F238E27FC236}">
                <a16:creationId xmlns:a16="http://schemas.microsoft.com/office/drawing/2014/main" id="{F309EC49-CF8E-8F09-C3E0-E1E15933BA15}"/>
              </a:ext>
            </a:extLst>
          </p:cNvPr>
          <p:cNvSpPr/>
          <p:nvPr userDrawn="1"/>
        </p:nvSpPr>
        <p:spPr>
          <a:xfrm>
            <a:off x="811041" y="3975978"/>
            <a:ext cx="7612461"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2677"/>
                </a:solidFill>
                <a:effectLst/>
                <a:uLnTx/>
                <a:uFillTx/>
                <a:latin typeface="Arial"/>
                <a:ea typeface="+mn-ea"/>
                <a:cs typeface="+mn-cs"/>
              </a:rPr>
              <a:t>Popular Icons:</a:t>
            </a:r>
          </a:p>
        </p:txBody>
      </p:sp>
      <p:grpSp>
        <p:nvGrpSpPr>
          <p:cNvPr id="119" name="Group 118">
            <a:extLst>
              <a:ext uri="{FF2B5EF4-FFF2-40B4-BE49-F238E27FC236}">
                <a16:creationId xmlns:a16="http://schemas.microsoft.com/office/drawing/2014/main" id="{C607EBCD-6E73-3FBC-E5D2-4663AE895BB6}"/>
              </a:ext>
            </a:extLst>
          </p:cNvPr>
          <p:cNvGrpSpPr/>
          <p:nvPr userDrawn="1"/>
        </p:nvGrpSpPr>
        <p:grpSpPr>
          <a:xfrm>
            <a:off x="8910734" y="886926"/>
            <a:ext cx="2541310" cy="1602112"/>
            <a:chOff x="8980130" y="1300113"/>
            <a:chExt cx="2541310" cy="1602112"/>
          </a:xfrm>
        </p:grpSpPr>
        <p:sp>
          <p:nvSpPr>
            <p:cNvPr id="120" name="Rectangle 119">
              <a:extLst>
                <a:ext uri="{FF2B5EF4-FFF2-40B4-BE49-F238E27FC236}">
                  <a16:creationId xmlns:a16="http://schemas.microsoft.com/office/drawing/2014/main" id="{9C033370-8B86-E84F-CBAC-97691A99F1C5}"/>
                </a:ext>
              </a:extLst>
            </p:cNvPr>
            <p:cNvSpPr/>
            <p:nvPr/>
          </p:nvSpPr>
          <p:spPr>
            <a:xfrm>
              <a:off x="9244550" y="1820179"/>
              <a:ext cx="1879014" cy="1914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a:ea typeface="+mn-ea"/>
                  <a:cs typeface="+mn-cs"/>
                </a:rPr>
                <a:t>White on UHC Blue</a:t>
              </a:r>
            </a:p>
          </p:txBody>
        </p:sp>
        <p:sp>
          <p:nvSpPr>
            <p:cNvPr id="121" name="Rectangle 120">
              <a:extLst>
                <a:ext uri="{FF2B5EF4-FFF2-40B4-BE49-F238E27FC236}">
                  <a16:creationId xmlns:a16="http://schemas.microsoft.com/office/drawing/2014/main" id="{6A0DF5F9-8D78-2035-ED18-F98DD0D991E9}"/>
                </a:ext>
              </a:extLst>
            </p:cNvPr>
            <p:cNvSpPr/>
            <p:nvPr/>
          </p:nvSpPr>
          <p:spPr>
            <a:xfrm>
              <a:off x="9244550" y="2043176"/>
              <a:ext cx="1879014" cy="1910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2677"/>
                  </a:solidFill>
                  <a:effectLst/>
                  <a:uLnTx/>
                  <a:uFillTx/>
                  <a:latin typeface="Arial"/>
                  <a:ea typeface="+mn-ea"/>
                  <a:cs typeface="+mn-cs"/>
                </a:rPr>
                <a:t>UHC Blue on Bright Blue 40%</a:t>
              </a:r>
            </a:p>
          </p:txBody>
        </p:sp>
        <p:sp>
          <p:nvSpPr>
            <p:cNvPr id="122" name="Rectangle 121">
              <a:extLst>
                <a:ext uri="{FF2B5EF4-FFF2-40B4-BE49-F238E27FC236}">
                  <a16:creationId xmlns:a16="http://schemas.microsoft.com/office/drawing/2014/main" id="{A09204D2-619B-6677-34CE-AD715DC2EA50}"/>
                </a:ext>
              </a:extLst>
            </p:cNvPr>
            <p:cNvSpPr/>
            <p:nvPr/>
          </p:nvSpPr>
          <p:spPr>
            <a:xfrm>
              <a:off x="9244550" y="2265827"/>
              <a:ext cx="1885466" cy="1910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2677"/>
                  </a:solidFill>
                  <a:effectLst/>
                  <a:uLnTx/>
                  <a:uFillTx/>
                  <a:latin typeface="Arial"/>
                  <a:ea typeface="+mn-ea"/>
                  <a:cs typeface="+mn-cs"/>
                </a:rPr>
                <a:t>UHC Blue on Sky Blue</a:t>
              </a:r>
            </a:p>
          </p:txBody>
        </p:sp>
        <p:sp>
          <p:nvSpPr>
            <p:cNvPr id="123" name="Rectangle 122">
              <a:extLst>
                <a:ext uri="{FF2B5EF4-FFF2-40B4-BE49-F238E27FC236}">
                  <a16:creationId xmlns:a16="http://schemas.microsoft.com/office/drawing/2014/main" id="{CA66A34D-F878-1F9E-9DD7-EEDDD19A9B26}"/>
                </a:ext>
              </a:extLst>
            </p:cNvPr>
            <p:cNvSpPr/>
            <p:nvPr/>
          </p:nvSpPr>
          <p:spPr>
            <a:xfrm>
              <a:off x="9244550" y="1597182"/>
              <a:ext cx="1879014" cy="191443"/>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2677"/>
                  </a:solidFill>
                  <a:effectLst/>
                  <a:uLnTx/>
                  <a:uFillTx/>
                  <a:latin typeface="Arial"/>
                  <a:ea typeface="+mn-ea"/>
                  <a:cs typeface="+mn-cs"/>
                </a:rPr>
                <a:t>UHC Blue on White</a:t>
              </a:r>
            </a:p>
          </p:txBody>
        </p:sp>
        <p:sp>
          <p:nvSpPr>
            <p:cNvPr id="124" name="Rectangle 123">
              <a:extLst>
                <a:ext uri="{FF2B5EF4-FFF2-40B4-BE49-F238E27FC236}">
                  <a16:creationId xmlns:a16="http://schemas.microsoft.com/office/drawing/2014/main" id="{D42796BA-4622-4AF6-B0AB-E4F52E543127}"/>
                </a:ext>
              </a:extLst>
            </p:cNvPr>
            <p:cNvSpPr/>
            <p:nvPr/>
          </p:nvSpPr>
          <p:spPr>
            <a:xfrm>
              <a:off x="9244550" y="2711128"/>
              <a:ext cx="1879014" cy="191097"/>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2677"/>
                  </a:solidFill>
                  <a:effectLst/>
                  <a:uLnTx/>
                  <a:uFillTx/>
                  <a:latin typeface="Arial"/>
                  <a:ea typeface="+mn-ea"/>
                  <a:cs typeface="+mn-cs"/>
                </a:rPr>
                <a:t>UHC Blue on UHC Light Grey</a:t>
              </a:r>
            </a:p>
          </p:txBody>
        </p:sp>
        <p:sp>
          <p:nvSpPr>
            <p:cNvPr id="125" name="Rectangle 124">
              <a:extLst>
                <a:ext uri="{FF2B5EF4-FFF2-40B4-BE49-F238E27FC236}">
                  <a16:creationId xmlns:a16="http://schemas.microsoft.com/office/drawing/2014/main" id="{CF96C3AA-E845-FC81-8AD2-5C0A0DDC8D57}"/>
                </a:ext>
              </a:extLst>
            </p:cNvPr>
            <p:cNvSpPr/>
            <p:nvPr/>
          </p:nvSpPr>
          <p:spPr>
            <a:xfrm>
              <a:off x="9244550" y="2488478"/>
              <a:ext cx="1885466" cy="191097"/>
            </a:xfrm>
            <a:prstGeom prst="rect">
              <a:avLst/>
            </a:prstGeom>
            <a:solidFill>
              <a:srgbClr val="DAD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2677"/>
                  </a:solidFill>
                  <a:effectLst/>
                  <a:uLnTx/>
                  <a:uFillTx/>
                  <a:latin typeface="Arial"/>
                  <a:ea typeface="+mn-ea"/>
                  <a:cs typeface="+mn-cs"/>
                </a:rPr>
                <a:t>UHC Blue on UHC Medium Grey</a:t>
              </a:r>
            </a:p>
          </p:txBody>
        </p:sp>
        <p:sp>
          <p:nvSpPr>
            <p:cNvPr id="126" name="Rectangle 125">
              <a:extLst>
                <a:ext uri="{FF2B5EF4-FFF2-40B4-BE49-F238E27FC236}">
                  <a16:creationId xmlns:a16="http://schemas.microsoft.com/office/drawing/2014/main" id="{752309D7-CD6D-3074-7B96-C0A72F1CF9DF}"/>
                </a:ext>
              </a:extLst>
            </p:cNvPr>
            <p:cNvSpPr/>
            <p:nvPr/>
          </p:nvSpPr>
          <p:spPr>
            <a:xfrm>
              <a:off x="8980130" y="1300113"/>
              <a:ext cx="254131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2677"/>
                  </a:solidFill>
                  <a:effectLst/>
                  <a:uLnTx/>
                  <a:uFillTx/>
                  <a:latin typeface="Arial"/>
                  <a:ea typeface="+mn-ea"/>
                  <a:cs typeface="+mn-cs"/>
                </a:rPr>
                <a:t>Approved backgrounds for text:</a:t>
              </a:r>
            </a:p>
          </p:txBody>
        </p:sp>
      </p:grpSp>
      <p:pic>
        <p:nvPicPr>
          <p:cNvPr id="127" name="Picture 126">
            <a:extLst>
              <a:ext uri="{FF2B5EF4-FFF2-40B4-BE49-F238E27FC236}">
                <a16:creationId xmlns:a16="http://schemas.microsoft.com/office/drawing/2014/main" id="{1051B221-CE35-3CDD-5EBF-25E0D10858BC}"/>
              </a:ext>
            </a:extLst>
          </p:cNvPr>
          <p:cNvPicPr>
            <a:picLocks noChangeAspect="1"/>
          </p:cNvPicPr>
          <p:nvPr userDrawn="1"/>
        </p:nvPicPr>
        <p:blipFill>
          <a:blip r:embed="rId2"/>
          <a:srcRect/>
          <a:stretch/>
        </p:blipFill>
        <p:spPr>
          <a:xfrm>
            <a:off x="730957" y="4400657"/>
            <a:ext cx="502920" cy="502920"/>
          </a:xfrm>
          <a:prstGeom prst="rect">
            <a:avLst/>
          </a:prstGeom>
        </p:spPr>
      </p:pic>
      <p:pic>
        <p:nvPicPr>
          <p:cNvPr id="128" name="Picture 127">
            <a:extLst>
              <a:ext uri="{FF2B5EF4-FFF2-40B4-BE49-F238E27FC236}">
                <a16:creationId xmlns:a16="http://schemas.microsoft.com/office/drawing/2014/main" id="{8979BE14-3F24-7086-F128-B44176036C9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402957" y="4399382"/>
            <a:ext cx="502920" cy="502920"/>
          </a:xfrm>
          <a:prstGeom prst="rect">
            <a:avLst/>
          </a:prstGeom>
        </p:spPr>
      </p:pic>
      <p:pic>
        <p:nvPicPr>
          <p:cNvPr id="129" name="Picture 128">
            <a:extLst>
              <a:ext uri="{FF2B5EF4-FFF2-40B4-BE49-F238E27FC236}">
                <a16:creationId xmlns:a16="http://schemas.microsoft.com/office/drawing/2014/main" id="{8C22D7FF-6EA8-CBA2-B3C6-BE7F709A16E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272957" y="4400657"/>
            <a:ext cx="502920" cy="502920"/>
          </a:xfrm>
          <a:prstGeom prst="rect">
            <a:avLst/>
          </a:prstGeom>
        </p:spPr>
      </p:pic>
      <p:pic>
        <p:nvPicPr>
          <p:cNvPr id="130" name="Picture 129">
            <a:extLst>
              <a:ext uri="{FF2B5EF4-FFF2-40B4-BE49-F238E27FC236}">
                <a16:creationId xmlns:a16="http://schemas.microsoft.com/office/drawing/2014/main" id="{B0DC379E-71EB-D161-EF90-EAEA21D05C43}"/>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9944957" y="4398766"/>
            <a:ext cx="502920" cy="506702"/>
          </a:xfrm>
          <a:prstGeom prst="rect">
            <a:avLst/>
          </a:prstGeom>
        </p:spPr>
      </p:pic>
      <p:pic>
        <p:nvPicPr>
          <p:cNvPr id="131" name="Picture 130">
            <a:extLst>
              <a:ext uri="{FF2B5EF4-FFF2-40B4-BE49-F238E27FC236}">
                <a16:creationId xmlns:a16="http://schemas.microsoft.com/office/drawing/2014/main" id="{5603DB8E-046E-E42F-5FD9-31A470391D21}"/>
              </a:ext>
            </a:extLst>
          </p:cNvPr>
          <p:cNvPicPr>
            <a:picLocks noChangeAspect="1"/>
          </p:cNvPicPr>
          <p:nvPr userDrawn="1"/>
        </p:nvPicPr>
        <p:blipFill>
          <a:blip r:embed="rId6"/>
          <a:srcRect/>
          <a:stretch/>
        </p:blipFill>
        <p:spPr>
          <a:xfrm>
            <a:off x="2356957" y="4400657"/>
            <a:ext cx="502920" cy="502920"/>
          </a:xfrm>
          <a:prstGeom prst="rect">
            <a:avLst/>
          </a:prstGeom>
        </p:spPr>
      </p:pic>
      <p:pic>
        <p:nvPicPr>
          <p:cNvPr id="132" name="Picture 131">
            <a:extLst>
              <a:ext uri="{FF2B5EF4-FFF2-40B4-BE49-F238E27FC236}">
                <a16:creationId xmlns:a16="http://schemas.microsoft.com/office/drawing/2014/main" id="{825DCF67-3754-95B1-B263-17E8B801332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028955" y="4398766"/>
            <a:ext cx="502920" cy="506702"/>
          </a:xfrm>
          <a:prstGeom prst="rect">
            <a:avLst/>
          </a:prstGeom>
        </p:spPr>
      </p:pic>
      <p:pic>
        <p:nvPicPr>
          <p:cNvPr id="133" name="Picture 132">
            <a:extLst>
              <a:ext uri="{FF2B5EF4-FFF2-40B4-BE49-F238E27FC236}">
                <a16:creationId xmlns:a16="http://schemas.microsoft.com/office/drawing/2014/main" id="{23971C30-2328-B489-0575-D437319B67A4}"/>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3440957" y="4400657"/>
            <a:ext cx="502920" cy="502920"/>
          </a:xfrm>
          <a:prstGeom prst="rect">
            <a:avLst/>
          </a:prstGeom>
        </p:spPr>
      </p:pic>
      <p:pic>
        <p:nvPicPr>
          <p:cNvPr id="134" name="Picture 133">
            <a:extLst>
              <a:ext uri="{FF2B5EF4-FFF2-40B4-BE49-F238E27FC236}">
                <a16:creationId xmlns:a16="http://schemas.microsoft.com/office/drawing/2014/main" id="{846780D9-7059-9516-F83C-DD51957D3937}"/>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1814957" y="4400657"/>
            <a:ext cx="502920" cy="502920"/>
          </a:xfrm>
          <a:prstGeom prst="rect">
            <a:avLst/>
          </a:prstGeom>
        </p:spPr>
      </p:pic>
      <p:pic>
        <p:nvPicPr>
          <p:cNvPr id="135" name="Picture 134">
            <a:extLst>
              <a:ext uri="{FF2B5EF4-FFF2-40B4-BE49-F238E27FC236}">
                <a16:creationId xmlns:a16="http://schemas.microsoft.com/office/drawing/2014/main" id="{E175B5B6-E49B-9046-6876-9283D5AF4B98}"/>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10486957" y="4399382"/>
            <a:ext cx="502920" cy="502920"/>
          </a:xfrm>
          <a:prstGeom prst="rect">
            <a:avLst/>
          </a:prstGeom>
        </p:spPr>
      </p:pic>
      <p:pic>
        <p:nvPicPr>
          <p:cNvPr id="136" name="Picture 135">
            <a:extLst>
              <a:ext uri="{FF2B5EF4-FFF2-40B4-BE49-F238E27FC236}">
                <a16:creationId xmlns:a16="http://schemas.microsoft.com/office/drawing/2014/main" id="{086F374C-1553-28DB-3C9F-694FFC49391D}"/>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2898957" y="4400657"/>
            <a:ext cx="502920" cy="502920"/>
          </a:xfrm>
          <a:prstGeom prst="rect">
            <a:avLst/>
          </a:prstGeom>
        </p:spPr>
      </p:pic>
      <p:pic>
        <p:nvPicPr>
          <p:cNvPr id="137" name="Picture 136">
            <a:extLst>
              <a:ext uri="{FF2B5EF4-FFF2-40B4-BE49-F238E27FC236}">
                <a16:creationId xmlns:a16="http://schemas.microsoft.com/office/drawing/2014/main" id="{89DB15A1-4985-4E09-98DD-86115A499F57}"/>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3982957" y="4400657"/>
            <a:ext cx="502920" cy="502920"/>
          </a:xfrm>
          <a:prstGeom prst="rect">
            <a:avLst/>
          </a:prstGeom>
        </p:spPr>
      </p:pic>
      <p:pic>
        <p:nvPicPr>
          <p:cNvPr id="138" name="Picture 137">
            <a:extLst>
              <a:ext uri="{FF2B5EF4-FFF2-40B4-BE49-F238E27FC236}">
                <a16:creationId xmlns:a16="http://schemas.microsoft.com/office/drawing/2014/main" id="{B24AD7D0-964E-E148-2473-C9FF53F949A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4524957" y="4398766"/>
            <a:ext cx="502920" cy="506702"/>
          </a:xfrm>
          <a:prstGeom prst="rect">
            <a:avLst/>
          </a:prstGeom>
        </p:spPr>
      </p:pic>
      <p:pic>
        <p:nvPicPr>
          <p:cNvPr id="139" name="Picture 138">
            <a:extLst>
              <a:ext uri="{FF2B5EF4-FFF2-40B4-BE49-F238E27FC236}">
                <a16:creationId xmlns:a16="http://schemas.microsoft.com/office/drawing/2014/main" id="{924E53A2-9074-A91A-EE65-5EBBF01F493E}"/>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5066957" y="4398766"/>
            <a:ext cx="502920" cy="506702"/>
          </a:xfrm>
          <a:prstGeom prst="rect">
            <a:avLst/>
          </a:prstGeom>
        </p:spPr>
      </p:pic>
      <p:pic>
        <p:nvPicPr>
          <p:cNvPr id="140" name="Picture 139">
            <a:extLst>
              <a:ext uri="{FF2B5EF4-FFF2-40B4-BE49-F238E27FC236}">
                <a16:creationId xmlns:a16="http://schemas.microsoft.com/office/drawing/2014/main" id="{950C12BF-B651-9269-7C49-1357E9D734E5}"/>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5608957" y="4400657"/>
            <a:ext cx="502920" cy="502920"/>
          </a:xfrm>
          <a:prstGeom prst="rect">
            <a:avLst/>
          </a:prstGeom>
        </p:spPr>
      </p:pic>
      <p:pic>
        <p:nvPicPr>
          <p:cNvPr id="141" name="Picture 140">
            <a:extLst>
              <a:ext uri="{FF2B5EF4-FFF2-40B4-BE49-F238E27FC236}">
                <a16:creationId xmlns:a16="http://schemas.microsoft.com/office/drawing/2014/main" id="{0747C029-D00F-404C-17EA-4A4E57971CE8}"/>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6150957" y="4400657"/>
            <a:ext cx="502920" cy="502920"/>
          </a:xfrm>
          <a:prstGeom prst="rect">
            <a:avLst/>
          </a:prstGeom>
        </p:spPr>
      </p:pic>
      <p:pic>
        <p:nvPicPr>
          <p:cNvPr id="142" name="Picture 141">
            <a:extLst>
              <a:ext uri="{FF2B5EF4-FFF2-40B4-BE49-F238E27FC236}">
                <a16:creationId xmlns:a16="http://schemas.microsoft.com/office/drawing/2014/main" id="{DC46797E-0A8F-4C9B-CF22-A356FE8A3912}"/>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p:blipFill>
        <p:spPr>
          <a:xfrm>
            <a:off x="6692957" y="4400657"/>
            <a:ext cx="502920" cy="502920"/>
          </a:xfrm>
          <a:prstGeom prst="rect">
            <a:avLst/>
          </a:prstGeom>
        </p:spPr>
      </p:pic>
      <p:pic>
        <p:nvPicPr>
          <p:cNvPr id="143" name="Picture 142">
            <a:extLst>
              <a:ext uri="{FF2B5EF4-FFF2-40B4-BE49-F238E27FC236}">
                <a16:creationId xmlns:a16="http://schemas.microsoft.com/office/drawing/2014/main" id="{39588215-231B-D310-2DA3-D83260F5A789}"/>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p:blipFill>
        <p:spPr>
          <a:xfrm>
            <a:off x="7234957" y="4400657"/>
            <a:ext cx="502920" cy="502920"/>
          </a:xfrm>
          <a:prstGeom prst="rect">
            <a:avLst/>
          </a:prstGeom>
        </p:spPr>
      </p:pic>
      <p:pic>
        <p:nvPicPr>
          <p:cNvPr id="144" name="Picture 143">
            <a:extLst>
              <a:ext uri="{FF2B5EF4-FFF2-40B4-BE49-F238E27FC236}">
                <a16:creationId xmlns:a16="http://schemas.microsoft.com/office/drawing/2014/main" id="{6B112656-3C11-5A3D-3912-8AF21C3B4759}"/>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p:blipFill>
        <p:spPr>
          <a:xfrm>
            <a:off x="7776957" y="4400657"/>
            <a:ext cx="502920" cy="502920"/>
          </a:xfrm>
          <a:prstGeom prst="rect">
            <a:avLst/>
          </a:prstGeom>
        </p:spPr>
      </p:pic>
      <p:pic>
        <p:nvPicPr>
          <p:cNvPr id="145" name="Picture 144">
            <a:extLst>
              <a:ext uri="{FF2B5EF4-FFF2-40B4-BE49-F238E27FC236}">
                <a16:creationId xmlns:a16="http://schemas.microsoft.com/office/drawing/2014/main" id="{B92E0C3B-1599-7A35-D395-3567B18A7E62}"/>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p:blipFill>
        <p:spPr>
          <a:xfrm>
            <a:off x="8318957" y="4400657"/>
            <a:ext cx="502920" cy="502920"/>
          </a:xfrm>
          <a:prstGeom prst="rect">
            <a:avLst/>
          </a:prstGeom>
        </p:spPr>
      </p:pic>
      <p:pic>
        <p:nvPicPr>
          <p:cNvPr id="146" name="Picture 145">
            <a:extLst>
              <a:ext uri="{FF2B5EF4-FFF2-40B4-BE49-F238E27FC236}">
                <a16:creationId xmlns:a16="http://schemas.microsoft.com/office/drawing/2014/main" id="{1AEB3FF3-11C1-EE7C-50C5-2AF1FD3F4434}"/>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p:blipFill>
        <p:spPr>
          <a:xfrm>
            <a:off x="8860957" y="4400657"/>
            <a:ext cx="502920" cy="502920"/>
          </a:xfrm>
          <a:prstGeom prst="rect">
            <a:avLst/>
          </a:prstGeom>
        </p:spPr>
      </p:pic>
      <p:pic>
        <p:nvPicPr>
          <p:cNvPr id="147" name="Picture 146">
            <a:extLst>
              <a:ext uri="{FF2B5EF4-FFF2-40B4-BE49-F238E27FC236}">
                <a16:creationId xmlns:a16="http://schemas.microsoft.com/office/drawing/2014/main" id="{5AA91B0E-CC5E-13E8-82EA-4A12212FA318}"/>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p:blipFill>
        <p:spPr>
          <a:xfrm>
            <a:off x="1272957" y="4964343"/>
            <a:ext cx="502920" cy="502920"/>
          </a:xfrm>
          <a:prstGeom prst="rect">
            <a:avLst/>
          </a:prstGeom>
        </p:spPr>
      </p:pic>
      <p:pic>
        <p:nvPicPr>
          <p:cNvPr id="148" name="Picture 147">
            <a:extLst>
              <a:ext uri="{FF2B5EF4-FFF2-40B4-BE49-F238E27FC236}">
                <a16:creationId xmlns:a16="http://schemas.microsoft.com/office/drawing/2014/main" id="{9F4FA0E7-DEB7-C1ED-E10B-3B1BE17949F4}"/>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p:blipFill>
        <p:spPr>
          <a:xfrm>
            <a:off x="730957" y="4964343"/>
            <a:ext cx="502920" cy="502920"/>
          </a:xfrm>
          <a:prstGeom prst="rect">
            <a:avLst/>
          </a:prstGeom>
        </p:spPr>
      </p:pic>
      <p:pic>
        <p:nvPicPr>
          <p:cNvPr id="149" name="Picture 148">
            <a:extLst>
              <a:ext uri="{FF2B5EF4-FFF2-40B4-BE49-F238E27FC236}">
                <a16:creationId xmlns:a16="http://schemas.microsoft.com/office/drawing/2014/main" id="{6A15962B-0675-6DBE-04B2-A534099E2914}"/>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p:blipFill>
        <p:spPr>
          <a:xfrm>
            <a:off x="1814957" y="4964343"/>
            <a:ext cx="502920" cy="502920"/>
          </a:xfrm>
          <a:prstGeom prst="rect">
            <a:avLst/>
          </a:prstGeom>
        </p:spPr>
      </p:pic>
      <p:pic>
        <p:nvPicPr>
          <p:cNvPr id="150" name="Picture 149">
            <a:extLst>
              <a:ext uri="{FF2B5EF4-FFF2-40B4-BE49-F238E27FC236}">
                <a16:creationId xmlns:a16="http://schemas.microsoft.com/office/drawing/2014/main" id="{42A34D95-6ECF-F928-E4B9-E777A466889C}"/>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p:blipFill>
        <p:spPr>
          <a:xfrm>
            <a:off x="2356957" y="4964343"/>
            <a:ext cx="502920" cy="502920"/>
          </a:xfrm>
          <a:prstGeom prst="rect">
            <a:avLst/>
          </a:prstGeom>
        </p:spPr>
      </p:pic>
      <p:pic>
        <p:nvPicPr>
          <p:cNvPr id="151" name="Picture 150">
            <a:extLst>
              <a:ext uri="{FF2B5EF4-FFF2-40B4-BE49-F238E27FC236}">
                <a16:creationId xmlns:a16="http://schemas.microsoft.com/office/drawing/2014/main" id="{64E6B8AE-E422-E8BC-8BD0-037A8E014FEB}"/>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p:blipFill>
        <p:spPr>
          <a:xfrm>
            <a:off x="2898957" y="4964343"/>
            <a:ext cx="502920" cy="502920"/>
          </a:xfrm>
          <a:prstGeom prst="rect">
            <a:avLst/>
          </a:prstGeom>
        </p:spPr>
      </p:pic>
      <p:pic>
        <p:nvPicPr>
          <p:cNvPr id="152" name="Picture 151">
            <a:extLst>
              <a:ext uri="{FF2B5EF4-FFF2-40B4-BE49-F238E27FC236}">
                <a16:creationId xmlns:a16="http://schemas.microsoft.com/office/drawing/2014/main" id="{757E9B2F-A726-3EA2-3C92-CCBC9CDBCB74}"/>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p:blipFill>
        <p:spPr>
          <a:xfrm>
            <a:off x="3440957" y="4962452"/>
            <a:ext cx="502920" cy="506702"/>
          </a:xfrm>
          <a:prstGeom prst="rect">
            <a:avLst/>
          </a:prstGeom>
        </p:spPr>
      </p:pic>
      <p:pic>
        <p:nvPicPr>
          <p:cNvPr id="153" name="Picture 152">
            <a:extLst>
              <a:ext uri="{FF2B5EF4-FFF2-40B4-BE49-F238E27FC236}">
                <a16:creationId xmlns:a16="http://schemas.microsoft.com/office/drawing/2014/main" id="{F31C6C6C-5653-2F4E-D9D0-C0A3BFF71A44}"/>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p:blipFill>
        <p:spPr>
          <a:xfrm>
            <a:off x="3982957" y="4962452"/>
            <a:ext cx="502920" cy="506702"/>
          </a:xfrm>
          <a:prstGeom prst="rect">
            <a:avLst/>
          </a:prstGeom>
        </p:spPr>
      </p:pic>
      <p:pic>
        <p:nvPicPr>
          <p:cNvPr id="154" name="Picture 153">
            <a:extLst>
              <a:ext uri="{FF2B5EF4-FFF2-40B4-BE49-F238E27FC236}">
                <a16:creationId xmlns:a16="http://schemas.microsoft.com/office/drawing/2014/main" id="{4184A9D4-B674-27CB-B874-34E5DFC0A3E2}"/>
              </a:ext>
            </a:extLst>
          </p:cNvPr>
          <p:cNvPicPr>
            <a:picLocks noChangeAspect="1"/>
          </p:cNvPicPr>
          <p:nvPr userDrawn="1"/>
        </p:nvPicPr>
        <p:blipFill>
          <a:blip r:embed="rId29">
            <a:extLst>
              <a:ext uri="{28A0092B-C50C-407E-A947-70E740481C1C}">
                <a14:useLocalDpi xmlns:a14="http://schemas.microsoft.com/office/drawing/2010/main" val="0"/>
              </a:ext>
            </a:extLst>
          </a:blip>
          <a:srcRect/>
          <a:stretch/>
        </p:blipFill>
        <p:spPr>
          <a:xfrm>
            <a:off x="4524957" y="4964343"/>
            <a:ext cx="502920" cy="502920"/>
          </a:xfrm>
          <a:prstGeom prst="rect">
            <a:avLst/>
          </a:prstGeom>
        </p:spPr>
      </p:pic>
      <p:pic>
        <p:nvPicPr>
          <p:cNvPr id="155" name="Picture 154">
            <a:extLst>
              <a:ext uri="{FF2B5EF4-FFF2-40B4-BE49-F238E27FC236}">
                <a16:creationId xmlns:a16="http://schemas.microsoft.com/office/drawing/2014/main" id="{D7590914-AA6D-7F04-ADB4-859CB1403894}"/>
              </a:ext>
            </a:extLst>
          </p:cNvPr>
          <p:cNvPicPr>
            <a:picLocks noChangeAspect="1"/>
          </p:cNvPicPr>
          <p:nvPr userDrawn="1"/>
        </p:nvPicPr>
        <p:blipFill>
          <a:blip r:embed="rId30">
            <a:extLst>
              <a:ext uri="{28A0092B-C50C-407E-A947-70E740481C1C}">
                <a14:useLocalDpi xmlns:a14="http://schemas.microsoft.com/office/drawing/2010/main" val="0"/>
              </a:ext>
            </a:extLst>
          </a:blip>
          <a:srcRect/>
          <a:stretch/>
        </p:blipFill>
        <p:spPr>
          <a:xfrm>
            <a:off x="5066957" y="4964343"/>
            <a:ext cx="502920" cy="502920"/>
          </a:xfrm>
          <a:prstGeom prst="rect">
            <a:avLst/>
          </a:prstGeom>
        </p:spPr>
      </p:pic>
      <p:pic>
        <p:nvPicPr>
          <p:cNvPr id="156" name="Picture 155">
            <a:extLst>
              <a:ext uri="{FF2B5EF4-FFF2-40B4-BE49-F238E27FC236}">
                <a16:creationId xmlns:a16="http://schemas.microsoft.com/office/drawing/2014/main" id="{5A6C28EB-52A8-AF42-7729-0B86A659FBE0}"/>
              </a:ext>
            </a:extLst>
          </p:cNvPr>
          <p:cNvPicPr>
            <a:picLocks noChangeAspect="1"/>
          </p:cNvPicPr>
          <p:nvPr userDrawn="1"/>
        </p:nvPicPr>
        <p:blipFill>
          <a:blip r:embed="rId31">
            <a:extLst>
              <a:ext uri="{28A0092B-C50C-407E-A947-70E740481C1C}">
                <a14:useLocalDpi xmlns:a14="http://schemas.microsoft.com/office/drawing/2010/main" val="0"/>
              </a:ext>
            </a:extLst>
          </a:blip>
          <a:srcRect/>
          <a:stretch/>
        </p:blipFill>
        <p:spPr>
          <a:xfrm>
            <a:off x="5608957" y="4964343"/>
            <a:ext cx="502920" cy="502920"/>
          </a:xfrm>
          <a:prstGeom prst="rect">
            <a:avLst/>
          </a:prstGeom>
        </p:spPr>
      </p:pic>
      <p:pic>
        <p:nvPicPr>
          <p:cNvPr id="157" name="Picture 156">
            <a:extLst>
              <a:ext uri="{FF2B5EF4-FFF2-40B4-BE49-F238E27FC236}">
                <a16:creationId xmlns:a16="http://schemas.microsoft.com/office/drawing/2014/main" id="{11F1DA72-269A-F83A-91CF-55C0CA5AE653}"/>
              </a:ext>
            </a:extLst>
          </p:cNvPr>
          <p:cNvPicPr>
            <a:picLocks noChangeAspect="1"/>
          </p:cNvPicPr>
          <p:nvPr userDrawn="1"/>
        </p:nvPicPr>
        <p:blipFill>
          <a:blip r:embed="rId32">
            <a:extLst>
              <a:ext uri="{28A0092B-C50C-407E-A947-70E740481C1C}">
                <a14:useLocalDpi xmlns:a14="http://schemas.microsoft.com/office/drawing/2010/main" val="0"/>
              </a:ext>
            </a:extLst>
          </a:blip>
          <a:srcRect/>
          <a:stretch/>
        </p:blipFill>
        <p:spPr>
          <a:xfrm>
            <a:off x="6150957" y="4964343"/>
            <a:ext cx="502920" cy="502920"/>
          </a:xfrm>
          <a:prstGeom prst="rect">
            <a:avLst/>
          </a:prstGeom>
        </p:spPr>
      </p:pic>
      <p:pic>
        <p:nvPicPr>
          <p:cNvPr id="158" name="Picture 157">
            <a:extLst>
              <a:ext uri="{FF2B5EF4-FFF2-40B4-BE49-F238E27FC236}">
                <a16:creationId xmlns:a16="http://schemas.microsoft.com/office/drawing/2014/main" id="{9207AAD4-5BCA-B633-BC8A-B83B4941C461}"/>
              </a:ext>
            </a:extLst>
          </p:cNvPr>
          <p:cNvPicPr>
            <a:picLocks noChangeAspect="1"/>
          </p:cNvPicPr>
          <p:nvPr userDrawn="1"/>
        </p:nvPicPr>
        <p:blipFill>
          <a:blip r:embed="rId33">
            <a:extLst>
              <a:ext uri="{28A0092B-C50C-407E-A947-70E740481C1C}">
                <a14:useLocalDpi xmlns:a14="http://schemas.microsoft.com/office/drawing/2010/main" val="0"/>
              </a:ext>
            </a:extLst>
          </a:blip>
          <a:srcRect/>
          <a:stretch/>
        </p:blipFill>
        <p:spPr>
          <a:xfrm>
            <a:off x="7234957" y="4964343"/>
            <a:ext cx="502920" cy="502920"/>
          </a:xfrm>
          <a:prstGeom prst="rect">
            <a:avLst/>
          </a:prstGeom>
        </p:spPr>
      </p:pic>
      <p:pic>
        <p:nvPicPr>
          <p:cNvPr id="159" name="Picture 158">
            <a:extLst>
              <a:ext uri="{FF2B5EF4-FFF2-40B4-BE49-F238E27FC236}">
                <a16:creationId xmlns:a16="http://schemas.microsoft.com/office/drawing/2014/main" id="{21A30E03-2174-5381-F843-40C3851C1BB7}"/>
              </a:ext>
            </a:extLst>
          </p:cNvPr>
          <p:cNvPicPr>
            <a:picLocks noChangeAspect="1"/>
          </p:cNvPicPr>
          <p:nvPr userDrawn="1"/>
        </p:nvPicPr>
        <p:blipFill>
          <a:blip r:embed="rId34">
            <a:extLst>
              <a:ext uri="{28A0092B-C50C-407E-A947-70E740481C1C}">
                <a14:useLocalDpi xmlns:a14="http://schemas.microsoft.com/office/drawing/2010/main" val="0"/>
              </a:ext>
            </a:extLst>
          </a:blip>
          <a:srcRect/>
          <a:stretch/>
        </p:blipFill>
        <p:spPr>
          <a:xfrm>
            <a:off x="6692957" y="4964343"/>
            <a:ext cx="502920" cy="502920"/>
          </a:xfrm>
          <a:prstGeom prst="rect">
            <a:avLst/>
          </a:prstGeom>
        </p:spPr>
      </p:pic>
      <p:pic>
        <p:nvPicPr>
          <p:cNvPr id="160" name="Picture 159">
            <a:extLst>
              <a:ext uri="{FF2B5EF4-FFF2-40B4-BE49-F238E27FC236}">
                <a16:creationId xmlns:a16="http://schemas.microsoft.com/office/drawing/2014/main" id="{CA37791C-4DF3-E6AE-4AA5-4D68488D50F1}"/>
              </a:ext>
            </a:extLst>
          </p:cNvPr>
          <p:cNvPicPr>
            <a:picLocks noChangeAspect="1"/>
          </p:cNvPicPr>
          <p:nvPr userDrawn="1"/>
        </p:nvPicPr>
        <p:blipFill>
          <a:blip r:embed="rId35">
            <a:extLst>
              <a:ext uri="{28A0092B-C50C-407E-A947-70E740481C1C}">
                <a14:useLocalDpi xmlns:a14="http://schemas.microsoft.com/office/drawing/2010/main" val="0"/>
              </a:ext>
            </a:extLst>
          </a:blip>
          <a:srcRect/>
          <a:stretch/>
        </p:blipFill>
        <p:spPr>
          <a:xfrm>
            <a:off x="7776957" y="4962452"/>
            <a:ext cx="502920" cy="506702"/>
          </a:xfrm>
          <a:prstGeom prst="rect">
            <a:avLst/>
          </a:prstGeom>
        </p:spPr>
      </p:pic>
      <p:pic>
        <p:nvPicPr>
          <p:cNvPr id="161" name="Picture 160">
            <a:extLst>
              <a:ext uri="{FF2B5EF4-FFF2-40B4-BE49-F238E27FC236}">
                <a16:creationId xmlns:a16="http://schemas.microsoft.com/office/drawing/2014/main" id="{DE25D4AD-4696-997F-70AE-2211E611117D}"/>
              </a:ext>
            </a:extLst>
          </p:cNvPr>
          <p:cNvPicPr>
            <a:picLocks noChangeAspect="1"/>
          </p:cNvPicPr>
          <p:nvPr userDrawn="1"/>
        </p:nvPicPr>
        <p:blipFill>
          <a:blip r:embed="rId36">
            <a:extLst>
              <a:ext uri="{28A0092B-C50C-407E-A947-70E740481C1C}">
                <a14:useLocalDpi xmlns:a14="http://schemas.microsoft.com/office/drawing/2010/main" val="0"/>
              </a:ext>
            </a:extLst>
          </a:blip>
          <a:srcRect/>
          <a:stretch/>
        </p:blipFill>
        <p:spPr>
          <a:xfrm>
            <a:off x="8860957" y="4964343"/>
            <a:ext cx="502920" cy="502920"/>
          </a:xfrm>
          <a:prstGeom prst="rect">
            <a:avLst/>
          </a:prstGeom>
        </p:spPr>
      </p:pic>
      <p:pic>
        <p:nvPicPr>
          <p:cNvPr id="162" name="Picture 161">
            <a:extLst>
              <a:ext uri="{FF2B5EF4-FFF2-40B4-BE49-F238E27FC236}">
                <a16:creationId xmlns:a16="http://schemas.microsoft.com/office/drawing/2014/main" id="{0E39692E-C475-8C8F-0B97-E8278CD034C2}"/>
              </a:ext>
            </a:extLst>
          </p:cNvPr>
          <p:cNvPicPr>
            <a:picLocks noChangeAspect="1"/>
          </p:cNvPicPr>
          <p:nvPr userDrawn="1"/>
        </p:nvPicPr>
        <p:blipFill>
          <a:blip r:embed="rId37">
            <a:extLst>
              <a:ext uri="{28A0092B-C50C-407E-A947-70E740481C1C}">
                <a14:useLocalDpi xmlns:a14="http://schemas.microsoft.com/office/drawing/2010/main" val="0"/>
              </a:ext>
            </a:extLst>
          </a:blip>
          <a:srcRect/>
          <a:stretch/>
        </p:blipFill>
        <p:spPr>
          <a:xfrm>
            <a:off x="9944957" y="4964343"/>
            <a:ext cx="502920" cy="502920"/>
          </a:xfrm>
          <a:prstGeom prst="rect">
            <a:avLst/>
          </a:prstGeom>
        </p:spPr>
      </p:pic>
      <p:pic>
        <p:nvPicPr>
          <p:cNvPr id="163" name="Picture 162">
            <a:extLst>
              <a:ext uri="{FF2B5EF4-FFF2-40B4-BE49-F238E27FC236}">
                <a16:creationId xmlns:a16="http://schemas.microsoft.com/office/drawing/2014/main" id="{16584F27-8EA0-F33D-9CF1-966876A1605B}"/>
              </a:ext>
            </a:extLst>
          </p:cNvPr>
          <p:cNvPicPr>
            <a:picLocks noChangeAspect="1"/>
          </p:cNvPicPr>
          <p:nvPr userDrawn="1"/>
        </p:nvPicPr>
        <p:blipFill>
          <a:blip r:embed="rId38">
            <a:extLst>
              <a:ext uri="{28A0092B-C50C-407E-A947-70E740481C1C}">
                <a14:useLocalDpi xmlns:a14="http://schemas.microsoft.com/office/drawing/2010/main" val="0"/>
              </a:ext>
            </a:extLst>
          </a:blip>
          <a:srcRect/>
          <a:stretch/>
        </p:blipFill>
        <p:spPr>
          <a:xfrm>
            <a:off x="8318957" y="4962452"/>
            <a:ext cx="502920" cy="506702"/>
          </a:xfrm>
          <a:prstGeom prst="rect">
            <a:avLst/>
          </a:prstGeom>
        </p:spPr>
      </p:pic>
      <p:pic>
        <p:nvPicPr>
          <p:cNvPr id="164" name="Picture 163">
            <a:extLst>
              <a:ext uri="{FF2B5EF4-FFF2-40B4-BE49-F238E27FC236}">
                <a16:creationId xmlns:a16="http://schemas.microsoft.com/office/drawing/2014/main" id="{AC1876B7-E1F8-5644-646E-2466C375E7A7}"/>
              </a:ext>
            </a:extLst>
          </p:cNvPr>
          <p:cNvPicPr>
            <a:picLocks noChangeAspect="1"/>
          </p:cNvPicPr>
          <p:nvPr userDrawn="1"/>
        </p:nvPicPr>
        <p:blipFill>
          <a:blip r:embed="rId39">
            <a:extLst>
              <a:ext uri="{28A0092B-C50C-407E-A947-70E740481C1C}">
                <a14:useLocalDpi xmlns:a14="http://schemas.microsoft.com/office/drawing/2010/main" val="0"/>
              </a:ext>
            </a:extLst>
          </a:blip>
          <a:srcRect/>
          <a:stretch/>
        </p:blipFill>
        <p:spPr>
          <a:xfrm>
            <a:off x="9402957" y="4964343"/>
            <a:ext cx="502920" cy="502920"/>
          </a:xfrm>
          <a:prstGeom prst="rect">
            <a:avLst/>
          </a:prstGeom>
        </p:spPr>
      </p:pic>
      <p:pic>
        <p:nvPicPr>
          <p:cNvPr id="165" name="Picture 164">
            <a:extLst>
              <a:ext uri="{FF2B5EF4-FFF2-40B4-BE49-F238E27FC236}">
                <a16:creationId xmlns:a16="http://schemas.microsoft.com/office/drawing/2014/main" id="{30FD4A6B-E8E1-05E3-B426-C58FD0AFDE3D}"/>
              </a:ext>
            </a:extLst>
          </p:cNvPr>
          <p:cNvPicPr>
            <a:picLocks noChangeAspect="1"/>
          </p:cNvPicPr>
          <p:nvPr userDrawn="1"/>
        </p:nvPicPr>
        <p:blipFill>
          <a:blip r:embed="rId40">
            <a:extLst>
              <a:ext uri="{28A0092B-C50C-407E-A947-70E740481C1C}">
                <a14:useLocalDpi xmlns:a14="http://schemas.microsoft.com/office/drawing/2010/main" val="0"/>
              </a:ext>
            </a:extLst>
          </a:blip>
          <a:srcRect/>
          <a:stretch/>
        </p:blipFill>
        <p:spPr>
          <a:xfrm>
            <a:off x="10486957" y="4962452"/>
            <a:ext cx="502920" cy="506702"/>
          </a:xfrm>
          <a:prstGeom prst="rect">
            <a:avLst/>
          </a:prstGeom>
        </p:spPr>
      </p:pic>
      <p:pic>
        <p:nvPicPr>
          <p:cNvPr id="166" name="Picture 165">
            <a:extLst>
              <a:ext uri="{FF2B5EF4-FFF2-40B4-BE49-F238E27FC236}">
                <a16:creationId xmlns:a16="http://schemas.microsoft.com/office/drawing/2014/main" id="{23531EEE-0ADA-90B8-F762-E33A51E3C3E5}"/>
              </a:ext>
            </a:extLst>
          </p:cNvPr>
          <p:cNvPicPr>
            <a:picLocks noChangeAspect="1"/>
          </p:cNvPicPr>
          <p:nvPr userDrawn="1"/>
        </p:nvPicPr>
        <p:blipFill>
          <a:blip r:embed="rId41">
            <a:extLst>
              <a:ext uri="{28A0092B-C50C-407E-A947-70E740481C1C}">
                <a14:useLocalDpi xmlns:a14="http://schemas.microsoft.com/office/drawing/2010/main" val="0"/>
              </a:ext>
            </a:extLst>
          </a:blip>
          <a:srcRect/>
          <a:stretch/>
        </p:blipFill>
        <p:spPr>
          <a:xfrm>
            <a:off x="11028955" y="4966220"/>
            <a:ext cx="502920" cy="499166"/>
          </a:xfrm>
          <a:prstGeom prst="rect">
            <a:avLst/>
          </a:prstGeom>
        </p:spPr>
      </p:pic>
      <p:pic>
        <p:nvPicPr>
          <p:cNvPr id="167" name="Picture 166">
            <a:extLst>
              <a:ext uri="{FF2B5EF4-FFF2-40B4-BE49-F238E27FC236}">
                <a16:creationId xmlns:a16="http://schemas.microsoft.com/office/drawing/2014/main" id="{22B12688-3E66-C2CC-B6BD-D0561252FEB0}"/>
              </a:ext>
            </a:extLst>
          </p:cNvPr>
          <p:cNvPicPr>
            <a:picLocks noChangeAspect="1"/>
          </p:cNvPicPr>
          <p:nvPr userDrawn="1"/>
        </p:nvPicPr>
        <p:blipFill>
          <a:blip r:embed="rId42">
            <a:extLst>
              <a:ext uri="{28A0092B-C50C-407E-A947-70E740481C1C}">
                <a14:useLocalDpi xmlns:a14="http://schemas.microsoft.com/office/drawing/2010/main" val="0"/>
              </a:ext>
            </a:extLst>
          </a:blip>
          <a:srcRect/>
          <a:stretch/>
        </p:blipFill>
        <p:spPr>
          <a:xfrm>
            <a:off x="730957" y="5529905"/>
            <a:ext cx="502920" cy="499166"/>
          </a:xfrm>
          <a:prstGeom prst="rect">
            <a:avLst/>
          </a:prstGeom>
        </p:spPr>
      </p:pic>
      <p:pic>
        <p:nvPicPr>
          <p:cNvPr id="168" name="Picture 167">
            <a:extLst>
              <a:ext uri="{FF2B5EF4-FFF2-40B4-BE49-F238E27FC236}">
                <a16:creationId xmlns:a16="http://schemas.microsoft.com/office/drawing/2014/main" id="{862E78C8-DA7D-63C7-A9AF-5DA9F8987F8F}"/>
              </a:ext>
            </a:extLst>
          </p:cNvPr>
          <p:cNvPicPr>
            <a:picLocks noChangeAspect="1"/>
          </p:cNvPicPr>
          <p:nvPr userDrawn="1"/>
        </p:nvPicPr>
        <p:blipFill>
          <a:blip r:embed="rId43">
            <a:extLst>
              <a:ext uri="{28A0092B-C50C-407E-A947-70E740481C1C}">
                <a14:useLocalDpi xmlns:a14="http://schemas.microsoft.com/office/drawing/2010/main" val="0"/>
              </a:ext>
            </a:extLst>
          </a:blip>
          <a:srcRect/>
          <a:stretch/>
        </p:blipFill>
        <p:spPr>
          <a:xfrm>
            <a:off x="1272957" y="5528028"/>
            <a:ext cx="502920" cy="502920"/>
          </a:xfrm>
          <a:prstGeom prst="rect">
            <a:avLst/>
          </a:prstGeom>
        </p:spPr>
      </p:pic>
      <p:pic>
        <p:nvPicPr>
          <p:cNvPr id="169" name="Picture 168">
            <a:extLst>
              <a:ext uri="{FF2B5EF4-FFF2-40B4-BE49-F238E27FC236}">
                <a16:creationId xmlns:a16="http://schemas.microsoft.com/office/drawing/2014/main" id="{FC14FF5E-2601-928B-D474-2437FC27CA9F}"/>
              </a:ext>
            </a:extLst>
          </p:cNvPr>
          <p:cNvPicPr>
            <a:picLocks noChangeAspect="1"/>
          </p:cNvPicPr>
          <p:nvPr userDrawn="1"/>
        </p:nvPicPr>
        <p:blipFill>
          <a:blip r:embed="rId44">
            <a:extLst>
              <a:ext uri="{28A0092B-C50C-407E-A947-70E740481C1C}">
                <a14:useLocalDpi xmlns:a14="http://schemas.microsoft.com/office/drawing/2010/main" val="0"/>
              </a:ext>
            </a:extLst>
          </a:blip>
          <a:srcRect/>
          <a:stretch/>
        </p:blipFill>
        <p:spPr>
          <a:xfrm>
            <a:off x="1814957" y="5528028"/>
            <a:ext cx="502920" cy="502920"/>
          </a:xfrm>
          <a:prstGeom prst="rect">
            <a:avLst/>
          </a:prstGeom>
        </p:spPr>
      </p:pic>
      <p:pic>
        <p:nvPicPr>
          <p:cNvPr id="170" name="Picture 169">
            <a:extLst>
              <a:ext uri="{FF2B5EF4-FFF2-40B4-BE49-F238E27FC236}">
                <a16:creationId xmlns:a16="http://schemas.microsoft.com/office/drawing/2014/main" id="{1B4EAD37-11D2-5733-DFB4-C894DF31DB8C}"/>
              </a:ext>
            </a:extLst>
          </p:cNvPr>
          <p:cNvPicPr>
            <a:picLocks noChangeAspect="1"/>
          </p:cNvPicPr>
          <p:nvPr userDrawn="1"/>
        </p:nvPicPr>
        <p:blipFill>
          <a:blip r:embed="rId45">
            <a:extLst>
              <a:ext uri="{28A0092B-C50C-407E-A947-70E740481C1C}">
                <a14:useLocalDpi xmlns:a14="http://schemas.microsoft.com/office/drawing/2010/main" val="0"/>
              </a:ext>
            </a:extLst>
          </a:blip>
          <a:srcRect/>
          <a:stretch/>
        </p:blipFill>
        <p:spPr>
          <a:xfrm>
            <a:off x="2356957" y="5529905"/>
            <a:ext cx="502920" cy="499167"/>
          </a:xfrm>
          <a:prstGeom prst="rect">
            <a:avLst/>
          </a:prstGeom>
        </p:spPr>
      </p:pic>
      <p:pic>
        <p:nvPicPr>
          <p:cNvPr id="171" name="Picture 170">
            <a:extLst>
              <a:ext uri="{FF2B5EF4-FFF2-40B4-BE49-F238E27FC236}">
                <a16:creationId xmlns:a16="http://schemas.microsoft.com/office/drawing/2014/main" id="{78BA53D3-6FA0-487C-DE9F-8D15579E3941}"/>
              </a:ext>
            </a:extLst>
          </p:cNvPr>
          <p:cNvPicPr>
            <a:picLocks noChangeAspect="1"/>
          </p:cNvPicPr>
          <p:nvPr userDrawn="1"/>
        </p:nvPicPr>
        <p:blipFill>
          <a:blip r:embed="rId46">
            <a:extLst>
              <a:ext uri="{28A0092B-C50C-407E-A947-70E740481C1C}">
                <a14:useLocalDpi xmlns:a14="http://schemas.microsoft.com/office/drawing/2010/main" val="0"/>
              </a:ext>
            </a:extLst>
          </a:blip>
          <a:srcRect/>
          <a:stretch/>
        </p:blipFill>
        <p:spPr>
          <a:xfrm>
            <a:off x="2898957" y="5528028"/>
            <a:ext cx="502920" cy="502920"/>
          </a:xfrm>
          <a:prstGeom prst="rect">
            <a:avLst/>
          </a:prstGeom>
        </p:spPr>
      </p:pic>
      <p:pic>
        <p:nvPicPr>
          <p:cNvPr id="172" name="Picture 171">
            <a:extLst>
              <a:ext uri="{FF2B5EF4-FFF2-40B4-BE49-F238E27FC236}">
                <a16:creationId xmlns:a16="http://schemas.microsoft.com/office/drawing/2014/main" id="{F6A44137-6F76-5DEE-895E-D2AD1DB8F4C6}"/>
              </a:ext>
            </a:extLst>
          </p:cNvPr>
          <p:cNvPicPr>
            <a:picLocks noChangeAspect="1"/>
          </p:cNvPicPr>
          <p:nvPr userDrawn="1"/>
        </p:nvPicPr>
        <p:blipFill>
          <a:blip r:embed="rId47">
            <a:extLst>
              <a:ext uri="{28A0092B-C50C-407E-A947-70E740481C1C}">
                <a14:useLocalDpi xmlns:a14="http://schemas.microsoft.com/office/drawing/2010/main" val="0"/>
              </a:ext>
            </a:extLst>
          </a:blip>
          <a:srcRect/>
          <a:stretch/>
        </p:blipFill>
        <p:spPr>
          <a:xfrm>
            <a:off x="3440957" y="5528028"/>
            <a:ext cx="502920" cy="502920"/>
          </a:xfrm>
          <a:prstGeom prst="rect">
            <a:avLst/>
          </a:prstGeom>
        </p:spPr>
      </p:pic>
      <p:pic>
        <p:nvPicPr>
          <p:cNvPr id="173" name="Picture 172">
            <a:extLst>
              <a:ext uri="{FF2B5EF4-FFF2-40B4-BE49-F238E27FC236}">
                <a16:creationId xmlns:a16="http://schemas.microsoft.com/office/drawing/2014/main" id="{E16DAD51-4DE8-C053-748F-B3BADAF31467}"/>
              </a:ext>
            </a:extLst>
          </p:cNvPr>
          <p:cNvPicPr>
            <a:picLocks noChangeAspect="1"/>
          </p:cNvPicPr>
          <p:nvPr userDrawn="1"/>
        </p:nvPicPr>
        <p:blipFill>
          <a:blip r:embed="rId48">
            <a:extLst>
              <a:ext uri="{28A0092B-C50C-407E-A947-70E740481C1C}">
                <a14:useLocalDpi xmlns:a14="http://schemas.microsoft.com/office/drawing/2010/main" val="0"/>
              </a:ext>
            </a:extLst>
          </a:blip>
          <a:srcRect/>
          <a:stretch/>
        </p:blipFill>
        <p:spPr>
          <a:xfrm>
            <a:off x="3982957" y="5528028"/>
            <a:ext cx="502920" cy="502920"/>
          </a:xfrm>
          <a:prstGeom prst="rect">
            <a:avLst/>
          </a:prstGeom>
        </p:spPr>
      </p:pic>
      <p:pic>
        <p:nvPicPr>
          <p:cNvPr id="174" name="Picture 173">
            <a:extLst>
              <a:ext uri="{FF2B5EF4-FFF2-40B4-BE49-F238E27FC236}">
                <a16:creationId xmlns:a16="http://schemas.microsoft.com/office/drawing/2014/main" id="{169967AF-8A3A-B207-AA3D-70A0C5C4D007}"/>
              </a:ext>
            </a:extLst>
          </p:cNvPr>
          <p:cNvPicPr>
            <a:picLocks noChangeAspect="1"/>
          </p:cNvPicPr>
          <p:nvPr userDrawn="1"/>
        </p:nvPicPr>
        <p:blipFill>
          <a:blip r:embed="rId49">
            <a:extLst>
              <a:ext uri="{28A0092B-C50C-407E-A947-70E740481C1C}">
                <a14:useLocalDpi xmlns:a14="http://schemas.microsoft.com/office/drawing/2010/main" val="0"/>
              </a:ext>
            </a:extLst>
          </a:blip>
          <a:srcRect/>
          <a:stretch/>
        </p:blipFill>
        <p:spPr>
          <a:xfrm>
            <a:off x="4524957" y="5529905"/>
            <a:ext cx="502920" cy="499166"/>
          </a:xfrm>
          <a:prstGeom prst="rect">
            <a:avLst/>
          </a:prstGeom>
        </p:spPr>
      </p:pic>
      <p:pic>
        <p:nvPicPr>
          <p:cNvPr id="175" name="Picture 174">
            <a:extLst>
              <a:ext uri="{FF2B5EF4-FFF2-40B4-BE49-F238E27FC236}">
                <a16:creationId xmlns:a16="http://schemas.microsoft.com/office/drawing/2014/main" id="{B468F1B2-BDA6-67D0-495B-EA62829B099B}"/>
              </a:ext>
            </a:extLst>
          </p:cNvPr>
          <p:cNvPicPr>
            <a:picLocks noChangeAspect="1"/>
          </p:cNvPicPr>
          <p:nvPr userDrawn="1"/>
        </p:nvPicPr>
        <p:blipFill>
          <a:blip r:embed="rId50">
            <a:extLst>
              <a:ext uri="{28A0092B-C50C-407E-A947-70E740481C1C}">
                <a14:useLocalDpi xmlns:a14="http://schemas.microsoft.com/office/drawing/2010/main" val="0"/>
              </a:ext>
            </a:extLst>
          </a:blip>
          <a:srcRect/>
          <a:stretch/>
        </p:blipFill>
        <p:spPr>
          <a:xfrm>
            <a:off x="5066957" y="5528028"/>
            <a:ext cx="502920" cy="502920"/>
          </a:xfrm>
          <a:prstGeom prst="rect">
            <a:avLst/>
          </a:prstGeom>
        </p:spPr>
      </p:pic>
      <p:pic>
        <p:nvPicPr>
          <p:cNvPr id="176" name="Picture 175">
            <a:extLst>
              <a:ext uri="{FF2B5EF4-FFF2-40B4-BE49-F238E27FC236}">
                <a16:creationId xmlns:a16="http://schemas.microsoft.com/office/drawing/2014/main" id="{49FAE2CB-CA22-28FE-3144-40062436E896}"/>
              </a:ext>
            </a:extLst>
          </p:cNvPr>
          <p:cNvPicPr>
            <a:picLocks noChangeAspect="1"/>
          </p:cNvPicPr>
          <p:nvPr userDrawn="1"/>
        </p:nvPicPr>
        <p:blipFill>
          <a:blip r:embed="rId51">
            <a:extLst>
              <a:ext uri="{28A0092B-C50C-407E-A947-70E740481C1C}">
                <a14:useLocalDpi xmlns:a14="http://schemas.microsoft.com/office/drawing/2010/main" val="0"/>
              </a:ext>
            </a:extLst>
          </a:blip>
          <a:srcRect/>
          <a:stretch/>
        </p:blipFill>
        <p:spPr>
          <a:xfrm>
            <a:off x="5608957" y="5526138"/>
            <a:ext cx="502920" cy="506701"/>
          </a:xfrm>
          <a:prstGeom prst="rect">
            <a:avLst/>
          </a:prstGeom>
        </p:spPr>
      </p:pic>
      <p:pic>
        <p:nvPicPr>
          <p:cNvPr id="177" name="Picture 176">
            <a:extLst>
              <a:ext uri="{FF2B5EF4-FFF2-40B4-BE49-F238E27FC236}">
                <a16:creationId xmlns:a16="http://schemas.microsoft.com/office/drawing/2014/main" id="{D7E4BBFC-EA81-656D-BB85-6CC834658AB8}"/>
              </a:ext>
            </a:extLst>
          </p:cNvPr>
          <p:cNvPicPr>
            <a:picLocks noChangeAspect="1"/>
          </p:cNvPicPr>
          <p:nvPr userDrawn="1"/>
        </p:nvPicPr>
        <p:blipFill>
          <a:blip r:embed="rId52">
            <a:extLst>
              <a:ext uri="{28A0092B-C50C-407E-A947-70E740481C1C}">
                <a14:useLocalDpi xmlns:a14="http://schemas.microsoft.com/office/drawing/2010/main" val="0"/>
              </a:ext>
            </a:extLst>
          </a:blip>
          <a:srcRect/>
          <a:stretch/>
        </p:blipFill>
        <p:spPr>
          <a:xfrm>
            <a:off x="6692957" y="5528028"/>
            <a:ext cx="502920" cy="502920"/>
          </a:xfrm>
          <a:prstGeom prst="rect">
            <a:avLst/>
          </a:prstGeom>
        </p:spPr>
      </p:pic>
      <p:pic>
        <p:nvPicPr>
          <p:cNvPr id="178" name="Picture 177">
            <a:extLst>
              <a:ext uri="{FF2B5EF4-FFF2-40B4-BE49-F238E27FC236}">
                <a16:creationId xmlns:a16="http://schemas.microsoft.com/office/drawing/2014/main" id="{A2B85552-9A38-D45B-6F55-205E97694CA8}"/>
              </a:ext>
            </a:extLst>
          </p:cNvPr>
          <p:cNvPicPr>
            <a:picLocks noChangeAspect="1"/>
          </p:cNvPicPr>
          <p:nvPr userDrawn="1"/>
        </p:nvPicPr>
        <p:blipFill>
          <a:blip r:embed="rId53">
            <a:extLst>
              <a:ext uri="{28A0092B-C50C-407E-A947-70E740481C1C}">
                <a14:useLocalDpi xmlns:a14="http://schemas.microsoft.com/office/drawing/2010/main" val="0"/>
              </a:ext>
            </a:extLst>
          </a:blip>
          <a:srcRect/>
          <a:stretch/>
        </p:blipFill>
        <p:spPr>
          <a:xfrm>
            <a:off x="7776957" y="5528028"/>
            <a:ext cx="502920" cy="502920"/>
          </a:xfrm>
          <a:prstGeom prst="rect">
            <a:avLst/>
          </a:prstGeom>
        </p:spPr>
      </p:pic>
      <p:pic>
        <p:nvPicPr>
          <p:cNvPr id="179" name="Picture 178">
            <a:extLst>
              <a:ext uri="{FF2B5EF4-FFF2-40B4-BE49-F238E27FC236}">
                <a16:creationId xmlns:a16="http://schemas.microsoft.com/office/drawing/2014/main" id="{012BC5BE-57E3-E554-BCC3-39EBFA70E460}"/>
              </a:ext>
            </a:extLst>
          </p:cNvPr>
          <p:cNvPicPr>
            <a:picLocks noChangeAspect="1"/>
          </p:cNvPicPr>
          <p:nvPr userDrawn="1"/>
        </p:nvPicPr>
        <p:blipFill>
          <a:blip r:embed="rId54">
            <a:extLst>
              <a:ext uri="{28A0092B-C50C-407E-A947-70E740481C1C}">
                <a14:useLocalDpi xmlns:a14="http://schemas.microsoft.com/office/drawing/2010/main" val="0"/>
              </a:ext>
            </a:extLst>
          </a:blip>
          <a:srcRect/>
          <a:stretch/>
        </p:blipFill>
        <p:spPr>
          <a:xfrm>
            <a:off x="6150957" y="5528028"/>
            <a:ext cx="502920" cy="502920"/>
          </a:xfrm>
          <a:prstGeom prst="rect">
            <a:avLst/>
          </a:prstGeom>
        </p:spPr>
      </p:pic>
      <p:pic>
        <p:nvPicPr>
          <p:cNvPr id="180" name="Picture 179">
            <a:extLst>
              <a:ext uri="{FF2B5EF4-FFF2-40B4-BE49-F238E27FC236}">
                <a16:creationId xmlns:a16="http://schemas.microsoft.com/office/drawing/2014/main" id="{D5C9EB5C-959B-9CB0-41CD-AE7EAAC7E19B}"/>
              </a:ext>
            </a:extLst>
          </p:cNvPr>
          <p:cNvPicPr>
            <a:picLocks noChangeAspect="1"/>
          </p:cNvPicPr>
          <p:nvPr userDrawn="1"/>
        </p:nvPicPr>
        <p:blipFill>
          <a:blip r:embed="rId55">
            <a:extLst>
              <a:ext uri="{28A0092B-C50C-407E-A947-70E740481C1C}">
                <a14:useLocalDpi xmlns:a14="http://schemas.microsoft.com/office/drawing/2010/main" val="0"/>
              </a:ext>
            </a:extLst>
          </a:blip>
          <a:srcRect/>
          <a:stretch/>
        </p:blipFill>
        <p:spPr>
          <a:xfrm>
            <a:off x="7234957" y="5526137"/>
            <a:ext cx="502920" cy="506702"/>
          </a:xfrm>
          <a:prstGeom prst="rect">
            <a:avLst/>
          </a:prstGeom>
        </p:spPr>
      </p:pic>
      <p:pic>
        <p:nvPicPr>
          <p:cNvPr id="181" name="Picture 180">
            <a:extLst>
              <a:ext uri="{FF2B5EF4-FFF2-40B4-BE49-F238E27FC236}">
                <a16:creationId xmlns:a16="http://schemas.microsoft.com/office/drawing/2014/main" id="{22D76A8E-7FC3-4793-9825-C5152A3EFB93}"/>
              </a:ext>
            </a:extLst>
          </p:cNvPr>
          <p:cNvPicPr>
            <a:picLocks noChangeAspect="1"/>
          </p:cNvPicPr>
          <p:nvPr userDrawn="1"/>
        </p:nvPicPr>
        <p:blipFill>
          <a:blip r:embed="rId56">
            <a:extLst>
              <a:ext uri="{28A0092B-C50C-407E-A947-70E740481C1C}">
                <a14:useLocalDpi xmlns:a14="http://schemas.microsoft.com/office/drawing/2010/main" val="0"/>
              </a:ext>
            </a:extLst>
          </a:blip>
          <a:srcRect/>
          <a:stretch/>
        </p:blipFill>
        <p:spPr>
          <a:xfrm>
            <a:off x="8318957" y="5528028"/>
            <a:ext cx="502920" cy="502920"/>
          </a:xfrm>
          <a:prstGeom prst="rect">
            <a:avLst/>
          </a:prstGeom>
        </p:spPr>
      </p:pic>
      <p:pic>
        <p:nvPicPr>
          <p:cNvPr id="182" name="Picture 181">
            <a:extLst>
              <a:ext uri="{FF2B5EF4-FFF2-40B4-BE49-F238E27FC236}">
                <a16:creationId xmlns:a16="http://schemas.microsoft.com/office/drawing/2014/main" id="{7C0CFE50-AC02-1CEE-4AD5-6211DB117CD5}"/>
              </a:ext>
            </a:extLst>
          </p:cNvPr>
          <p:cNvPicPr>
            <a:picLocks noChangeAspect="1"/>
          </p:cNvPicPr>
          <p:nvPr userDrawn="1"/>
        </p:nvPicPr>
        <p:blipFill>
          <a:blip r:embed="rId57">
            <a:extLst>
              <a:ext uri="{28A0092B-C50C-407E-A947-70E740481C1C}">
                <a14:useLocalDpi xmlns:a14="http://schemas.microsoft.com/office/drawing/2010/main" val="0"/>
              </a:ext>
            </a:extLst>
          </a:blip>
          <a:srcRect/>
          <a:stretch/>
        </p:blipFill>
        <p:spPr>
          <a:xfrm>
            <a:off x="8860957" y="5528028"/>
            <a:ext cx="502920" cy="502920"/>
          </a:xfrm>
          <a:prstGeom prst="rect">
            <a:avLst/>
          </a:prstGeom>
        </p:spPr>
      </p:pic>
      <p:pic>
        <p:nvPicPr>
          <p:cNvPr id="183" name="Picture 182">
            <a:extLst>
              <a:ext uri="{FF2B5EF4-FFF2-40B4-BE49-F238E27FC236}">
                <a16:creationId xmlns:a16="http://schemas.microsoft.com/office/drawing/2014/main" id="{C57E6FDC-0018-BF4E-4BB1-D901E6CD9F4D}"/>
              </a:ext>
            </a:extLst>
          </p:cNvPr>
          <p:cNvPicPr>
            <a:picLocks noChangeAspect="1"/>
          </p:cNvPicPr>
          <p:nvPr userDrawn="1"/>
        </p:nvPicPr>
        <p:blipFill>
          <a:blip r:embed="rId58">
            <a:extLst>
              <a:ext uri="{28A0092B-C50C-407E-A947-70E740481C1C}">
                <a14:useLocalDpi xmlns:a14="http://schemas.microsoft.com/office/drawing/2010/main" val="0"/>
              </a:ext>
            </a:extLst>
          </a:blip>
          <a:srcRect/>
          <a:stretch/>
        </p:blipFill>
        <p:spPr>
          <a:xfrm>
            <a:off x="9402957" y="5528028"/>
            <a:ext cx="502920" cy="502920"/>
          </a:xfrm>
          <a:prstGeom prst="rect">
            <a:avLst/>
          </a:prstGeom>
        </p:spPr>
      </p:pic>
      <p:pic>
        <p:nvPicPr>
          <p:cNvPr id="184" name="Picture 183">
            <a:extLst>
              <a:ext uri="{FF2B5EF4-FFF2-40B4-BE49-F238E27FC236}">
                <a16:creationId xmlns:a16="http://schemas.microsoft.com/office/drawing/2014/main" id="{A7C20115-EA79-A447-81DC-81D3CE21A439}"/>
              </a:ext>
            </a:extLst>
          </p:cNvPr>
          <p:cNvPicPr>
            <a:picLocks noChangeAspect="1"/>
          </p:cNvPicPr>
          <p:nvPr userDrawn="1"/>
        </p:nvPicPr>
        <p:blipFill>
          <a:blip r:embed="rId59">
            <a:extLst>
              <a:ext uri="{28A0092B-C50C-407E-A947-70E740481C1C}">
                <a14:useLocalDpi xmlns:a14="http://schemas.microsoft.com/office/drawing/2010/main" val="0"/>
              </a:ext>
            </a:extLst>
          </a:blip>
          <a:srcRect/>
          <a:stretch/>
        </p:blipFill>
        <p:spPr>
          <a:xfrm>
            <a:off x="9944957" y="5528028"/>
            <a:ext cx="502920" cy="502920"/>
          </a:xfrm>
          <a:prstGeom prst="rect">
            <a:avLst/>
          </a:prstGeom>
        </p:spPr>
      </p:pic>
      <p:grpSp>
        <p:nvGrpSpPr>
          <p:cNvPr id="185" name="Group 184">
            <a:extLst>
              <a:ext uri="{FF2B5EF4-FFF2-40B4-BE49-F238E27FC236}">
                <a16:creationId xmlns:a16="http://schemas.microsoft.com/office/drawing/2014/main" id="{15F9330E-2960-4E83-D90B-37DD1767E646}"/>
              </a:ext>
            </a:extLst>
          </p:cNvPr>
          <p:cNvGrpSpPr/>
          <p:nvPr userDrawn="1"/>
        </p:nvGrpSpPr>
        <p:grpSpPr>
          <a:xfrm>
            <a:off x="739956" y="1213533"/>
            <a:ext cx="8195267" cy="1379258"/>
            <a:chOff x="739956" y="1213533"/>
            <a:chExt cx="8195267" cy="1379258"/>
          </a:xfrm>
        </p:grpSpPr>
        <p:grpSp>
          <p:nvGrpSpPr>
            <p:cNvPr id="186" name="Group 185">
              <a:extLst>
                <a:ext uri="{FF2B5EF4-FFF2-40B4-BE49-F238E27FC236}">
                  <a16:creationId xmlns:a16="http://schemas.microsoft.com/office/drawing/2014/main" id="{13D9FC53-096A-2185-9BE6-13A8CEAC7370}"/>
                </a:ext>
              </a:extLst>
            </p:cNvPr>
            <p:cNvGrpSpPr/>
            <p:nvPr/>
          </p:nvGrpSpPr>
          <p:grpSpPr>
            <a:xfrm>
              <a:off x="742822" y="1551158"/>
              <a:ext cx="8192401" cy="1041633"/>
              <a:chOff x="1073630" y="1598585"/>
              <a:chExt cx="7349873" cy="1043164"/>
            </a:xfrm>
          </p:grpSpPr>
          <p:grpSp>
            <p:nvGrpSpPr>
              <p:cNvPr id="188" name="Group 187">
                <a:extLst>
                  <a:ext uri="{FF2B5EF4-FFF2-40B4-BE49-F238E27FC236}">
                    <a16:creationId xmlns:a16="http://schemas.microsoft.com/office/drawing/2014/main" id="{4D86ECC3-8296-C23C-F849-164CC1D4F23C}"/>
                  </a:ext>
                </a:extLst>
              </p:cNvPr>
              <p:cNvGrpSpPr/>
              <p:nvPr/>
            </p:nvGrpSpPr>
            <p:grpSpPr>
              <a:xfrm>
                <a:off x="1999496" y="1598585"/>
                <a:ext cx="878360" cy="907078"/>
                <a:chOff x="1399087" y="1108895"/>
                <a:chExt cx="841852" cy="869377"/>
              </a:xfrm>
            </p:grpSpPr>
            <p:sp>
              <p:nvSpPr>
                <p:cNvPr id="212" name="Rectangle 211">
                  <a:extLst>
                    <a:ext uri="{FF2B5EF4-FFF2-40B4-BE49-F238E27FC236}">
                      <a16:creationId xmlns:a16="http://schemas.microsoft.com/office/drawing/2014/main" id="{48EA752A-C2F3-72ED-3F80-A37466128682}"/>
                    </a:ext>
                  </a:extLst>
                </p:cNvPr>
                <p:cNvSpPr/>
                <p:nvPr/>
              </p:nvSpPr>
              <p:spPr>
                <a:xfrm>
                  <a:off x="1399087" y="1108895"/>
                  <a:ext cx="841852" cy="8693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13" name="object 5">
                  <a:extLst>
                    <a:ext uri="{FF2B5EF4-FFF2-40B4-BE49-F238E27FC236}">
                      <a16:creationId xmlns:a16="http://schemas.microsoft.com/office/drawing/2014/main" id="{1B907C61-9AF2-20F0-4787-5888DAE76FED}"/>
                    </a:ext>
                  </a:extLst>
                </p:cNvPr>
                <p:cNvSpPr txBox="1"/>
                <p:nvPr/>
              </p:nvSpPr>
              <p:spPr>
                <a:xfrm>
                  <a:off x="1454117" y="1152365"/>
                  <a:ext cx="716589" cy="437896"/>
                </a:xfrm>
                <a:prstGeom prst="rect">
                  <a:avLst/>
                </a:prstGeom>
                <a:ln w="3175">
                  <a:noFill/>
                </a:ln>
              </p:spPr>
              <p:txBody>
                <a:bodyPr vert="horz" wrap="square" lIns="0" tIns="0" rIns="0" bIns="0" rtlCol="0">
                  <a:noAutofit/>
                </a:bodyPr>
                <a:lstStyle/>
                <a:p>
                  <a:r>
                    <a:rPr sz="800" b="1" spc="-7">
                      <a:solidFill>
                        <a:srgbClr val="002677"/>
                      </a:solidFill>
                      <a:cs typeface="Calibri Light" panose="020F0302020204030204" pitchFamily="34" charset="0"/>
                    </a:rPr>
                    <a:t>Bright</a:t>
                  </a:r>
                  <a:r>
                    <a:rPr sz="800" b="1" spc="-13">
                      <a:solidFill>
                        <a:srgbClr val="002677"/>
                      </a:solidFill>
                      <a:cs typeface="Calibri Light" panose="020F0302020204030204" pitchFamily="34" charset="0"/>
                    </a:rPr>
                    <a:t> </a:t>
                  </a:r>
                  <a:r>
                    <a:rPr sz="800" b="1">
                      <a:solidFill>
                        <a:srgbClr val="002677"/>
                      </a:solidFill>
                      <a:cs typeface="Calibri Light" panose="020F0302020204030204" pitchFamily="34" charset="0"/>
                    </a:rPr>
                    <a:t>Blue</a:t>
                  </a:r>
                  <a:br>
                    <a:rPr lang="en-US" sz="800">
                      <a:solidFill>
                        <a:srgbClr val="002677"/>
                      </a:solidFill>
                      <a:cs typeface="Calibri Light" panose="020F0302020204030204" pitchFamily="34" charset="0"/>
                    </a:rPr>
                  </a:br>
                  <a:br>
                    <a:rPr lang="en-US" sz="800">
                      <a:solidFill>
                        <a:srgbClr val="002677"/>
                      </a:solidFill>
                      <a:cs typeface="Calibri Light" panose="020F0302020204030204" pitchFamily="34" charset="0"/>
                    </a:rPr>
                  </a:br>
                  <a:r>
                    <a:rPr lang="en-US" sz="700" spc="7">
                      <a:solidFill>
                        <a:srgbClr val="002677"/>
                      </a:solidFill>
                      <a:cs typeface="Calibri Light" panose="020F0302020204030204" pitchFamily="34" charset="0"/>
                    </a:rPr>
                    <a:t>Pantone® 3115 C</a:t>
                  </a:r>
                </a:p>
                <a:p>
                  <a:r>
                    <a:rPr lang="en-US" sz="700" spc="7">
                      <a:solidFill>
                        <a:srgbClr val="002677"/>
                      </a:solidFill>
                      <a:cs typeface="Calibri Light" panose="020F0302020204030204" pitchFamily="34" charset="0"/>
                    </a:rPr>
                    <a:t>CMYK 77, 0, 16, 0</a:t>
                  </a:r>
                </a:p>
                <a:p>
                  <a:r>
                    <a:rPr lang="en-US" sz="700" spc="7">
                      <a:solidFill>
                        <a:srgbClr val="002677"/>
                      </a:solidFill>
                      <a:cs typeface="Calibri Light" panose="020F0302020204030204" pitchFamily="34" charset="0"/>
                    </a:rPr>
                    <a:t>RGB 0, 190, 213</a:t>
                  </a:r>
                </a:p>
                <a:p>
                  <a:r>
                    <a:rPr lang="en-US" sz="700" spc="7">
                      <a:solidFill>
                        <a:srgbClr val="002677"/>
                      </a:solidFill>
                      <a:cs typeface="Calibri Light" panose="020F0302020204030204" pitchFamily="34" charset="0"/>
                    </a:rPr>
                    <a:t>HEX #00BED5</a:t>
                  </a:r>
                  <a:endParaRPr sz="500">
                    <a:cs typeface="Calibri Light" panose="020F0302020204030204" pitchFamily="34" charset="0"/>
                  </a:endParaRPr>
                </a:p>
              </p:txBody>
            </p:sp>
          </p:grpSp>
          <p:grpSp>
            <p:nvGrpSpPr>
              <p:cNvPr id="189" name="Group 188">
                <a:extLst>
                  <a:ext uri="{FF2B5EF4-FFF2-40B4-BE49-F238E27FC236}">
                    <a16:creationId xmlns:a16="http://schemas.microsoft.com/office/drawing/2014/main" id="{544A90EA-C37A-D369-BF89-403ED71B4F42}"/>
                  </a:ext>
                </a:extLst>
              </p:cNvPr>
              <p:cNvGrpSpPr/>
              <p:nvPr/>
            </p:nvGrpSpPr>
            <p:grpSpPr>
              <a:xfrm>
                <a:off x="3848046" y="1598585"/>
                <a:ext cx="878360" cy="970043"/>
                <a:chOff x="2322381" y="1108895"/>
                <a:chExt cx="841852" cy="929725"/>
              </a:xfrm>
            </p:grpSpPr>
            <p:sp>
              <p:nvSpPr>
                <p:cNvPr id="210" name="Rectangle 209">
                  <a:extLst>
                    <a:ext uri="{FF2B5EF4-FFF2-40B4-BE49-F238E27FC236}">
                      <a16:creationId xmlns:a16="http://schemas.microsoft.com/office/drawing/2014/main" id="{A6E01D87-F7E7-D2FE-4DC7-6E80C6CEBE24}"/>
                    </a:ext>
                  </a:extLst>
                </p:cNvPr>
                <p:cNvSpPr/>
                <p:nvPr/>
              </p:nvSpPr>
              <p:spPr>
                <a:xfrm>
                  <a:off x="2322381" y="1108895"/>
                  <a:ext cx="841852" cy="8693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a:solidFill>
                      <a:schemeClr val="accent4"/>
                    </a:solidFill>
                  </a:endParaRPr>
                </a:p>
              </p:txBody>
            </p:sp>
            <p:sp>
              <p:nvSpPr>
                <p:cNvPr id="211" name="object 7">
                  <a:extLst>
                    <a:ext uri="{FF2B5EF4-FFF2-40B4-BE49-F238E27FC236}">
                      <a16:creationId xmlns:a16="http://schemas.microsoft.com/office/drawing/2014/main" id="{A4AE6A09-80AC-692B-8CBC-426CABA90B21}"/>
                    </a:ext>
                  </a:extLst>
                </p:cNvPr>
                <p:cNvSpPr txBox="1"/>
                <p:nvPr/>
              </p:nvSpPr>
              <p:spPr>
                <a:xfrm>
                  <a:off x="2377583" y="1152365"/>
                  <a:ext cx="697623" cy="886255"/>
                </a:xfrm>
                <a:prstGeom prst="rect">
                  <a:avLst/>
                </a:prstGeom>
              </p:spPr>
              <p:txBody>
                <a:bodyPr vert="horz" wrap="square" lIns="0" tIns="0" rIns="0" bIns="0" rtlCol="0">
                  <a:spAutoFit/>
                </a:bodyPr>
                <a:lstStyle/>
                <a:p>
                  <a:pPr algn="l"/>
                  <a:r>
                    <a:rPr sz="800" b="1" spc="7" dirty="0">
                      <a:solidFill>
                        <a:srgbClr val="002677"/>
                      </a:solidFill>
                      <a:cs typeface="Calibri Light" panose="020F0302020204030204" pitchFamily="34" charset="0"/>
                    </a:rPr>
                    <a:t>Gold</a:t>
                  </a:r>
                  <a:r>
                    <a:rPr lang="en-US" sz="800" b="1" spc="7" dirty="0">
                      <a:solidFill>
                        <a:srgbClr val="002677"/>
                      </a:solidFill>
                      <a:cs typeface="Calibri Light" panose="020F0302020204030204" pitchFamily="34" charset="0"/>
                    </a:rPr>
                    <a:t>              </a:t>
                  </a:r>
                  <a:br>
                    <a:rPr lang="en-US" sz="800" spc="7" dirty="0">
                      <a:solidFill>
                        <a:srgbClr val="002677"/>
                      </a:solidFill>
                      <a:cs typeface="Calibri Light" panose="020F0302020204030204" pitchFamily="34" charset="0"/>
                    </a:rPr>
                  </a:br>
                  <a:br>
                    <a:rPr lang="en-US" sz="800" spc="7" dirty="0">
                      <a:solidFill>
                        <a:srgbClr val="002677"/>
                      </a:solidFill>
                      <a:cs typeface="Calibri Light" panose="020F0302020204030204" pitchFamily="34" charset="0"/>
                    </a:rPr>
                  </a:br>
                  <a:r>
                    <a:rPr lang="en-US" sz="700" b="0" i="0" dirty="0">
                      <a:effectLst/>
                    </a:rPr>
                    <a:t>Pantone® 3514 C</a:t>
                  </a:r>
                </a:p>
                <a:p>
                  <a:pPr algn="l"/>
                  <a:r>
                    <a:rPr lang="en-US" sz="700" b="0" i="0" dirty="0">
                      <a:effectLst/>
                    </a:rPr>
                    <a:t>CMYK 2, 31, 100, 0</a:t>
                  </a:r>
                </a:p>
                <a:p>
                  <a:pPr algn="l"/>
                  <a:r>
                    <a:rPr lang="en-US" sz="700" b="0" i="0" dirty="0">
                      <a:effectLst/>
                    </a:rPr>
                    <a:t>RGB 245, 183, 0</a:t>
                  </a:r>
                </a:p>
                <a:p>
                  <a:pPr algn="l"/>
                  <a:r>
                    <a:rPr lang="en-US" sz="700" b="0" i="0" dirty="0">
                      <a:effectLst/>
                    </a:rPr>
                    <a:t>HEX #F5B700</a:t>
                  </a:r>
                </a:p>
                <a:p>
                  <a:pPr marL="16933"/>
                  <a:endParaRPr sz="800" spc="7" dirty="0">
                    <a:solidFill>
                      <a:srgbClr val="002677"/>
                    </a:solidFill>
                    <a:cs typeface="Calibri Light" panose="020F0302020204030204" pitchFamily="34" charset="0"/>
                  </a:endParaRPr>
                </a:p>
              </p:txBody>
            </p:sp>
          </p:grpSp>
          <p:grpSp>
            <p:nvGrpSpPr>
              <p:cNvPr id="190" name="Group 189">
                <a:extLst>
                  <a:ext uri="{FF2B5EF4-FFF2-40B4-BE49-F238E27FC236}">
                    <a16:creationId xmlns:a16="http://schemas.microsoft.com/office/drawing/2014/main" id="{A9B24986-FA5C-2C5B-B503-9A7501F44DDE}"/>
                  </a:ext>
                </a:extLst>
              </p:cNvPr>
              <p:cNvGrpSpPr/>
              <p:nvPr/>
            </p:nvGrpSpPr>
            <p:grpSpPr>
              <a:xfrm>
                <a:off x="5696596" y="1598585"/>
                <a:ext cx="878360" cy="1034257"/>
                <a:chOff x="3246454" y="1108895"/>
                <a:chExt cx="841852" cy="991270"/>
              </a:xfrm>
            </p:grpSpPr>
            <p:sp>
              <p:nvSpPr>
                <p:cNvPr id="208" name="Rectangle 207">
                  <a:extLst>
                    <a:ext uri="{FF2B5EF4-FFF2-40B4-BE49-F238E27FC236}">
                      <a16:creationId xmlns:a16="http://schemas.microsoft.com/office/drawing/2014/main" id="{50E55914-BC99-5592-0728-A644325AF1E4}"/>
                    </a:ext>
                  </a:extLst>
                </p:cNvPr>
                <p:cNvSpPr/>
                <p:nvPr/>
              </p:nvSpPr>
              <p:spPr>
                <a:xfrm>
                  <a:off x="3246454" y="1108895"/>
                  <a:ext cx="841852" cy="8693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a:solidFill>
                      <a:schemeClr val="accent6"/>
                    </a:solidFill>
                  </a:endParaRPr>
                </a:p>
              </p:txBody>
            </p:sp>
            <p:sp>
              <p:nvSpPr>
                <p:cNvPr id="209" name="object 9">
                  <a:extLst>
                    <a:ext uri="{FF2B5EF4-FFF2-40B4-BE49-F238E27FC236}">
                      <a16:creationId xmlns:a16="http://schemas.microsoft.com/office/drawing/2014/main" id="{AE577244-26E6-5A0A-165B-9929A4EEA2AC}"/>
                    </a:ext>
                  </a:extLst>
                </p:cNvPr>
                <p:cNvSpPr txBox="1"/>
                <p:nvPr/>
              </p:nvSpPr>
              <p:spPr>
                <a:xfrm>
                  <a:off x="3303759" y="1152365"/>
                  <a:ext cx="690860" cy="947800"/>
                </a:xfrm>
                <a:prstGeom prst="rect">
                  <a:avLst/>
                </a:prstGeom>
              </p:spPr>
              <p:txBody>
                <a:bodyPr vert="horz" wrap="square" lIns="0" tIns="0" rIns="0" bIns="0" rtlCol="0">
                  <a:spAutoFit/>
                </a:bodyPr>
                <a:lstStyle/>
                <a:p>
                  <a:pPr algn="l"/>
                  <a:r>
                    <a:rPr sz="800" b="1" spc="-7" dirty="0">
                      <a:cs typeface="UHC Sans"/>
                    </a:rPr>
                    <a:t>Orange</a:t>
                  </a:r>
                  <a:br>
                    <a:rPr lang="en-US" sz="800" dirty="0">
                      <a:cs typeface="UHCSans-Medium"/>
                    </a:rPr>
                  </a:br>
                  <a:br>
                    <a:rPr lang="en-US" sz="800" dirty="0">
                      <a:cs typeface="UHCSans-Medium"/>
                    </a:rPr>
                  </a:br>
                  <a:r>
                    <a:rPr lang="en-US" sz="700" b="0" i="0" dirty="0">
                      <a:effectLst/>
                    </a:rPr>
                    <a:t>Pantone® 165 C</a:t>
                  </a:r>
                </a:p>
                <a:p>
                  <a:pPr algn="l"/>
                  <a:r>
                    <a:rPr lang="en-US" sz="700" b="0" i="0" dirty="0">
                      <a:effectLst/>
                    </a:rPr>
                    <a:t>CMYK 0, 68, 96, 0</a:t>
                  </a:r>
                </a:p>
                <a:p>
                  <a:pPr algn="l"/>
                  <a:r>
                    <a:rPr lang="en-US" sz="700" b="0" i="0" dirty="0">
                      <a:effectLst/>
                    </a:rPr>
                    <a:t>RGB 255, 97, 43</a:t>
                  </a:r>
                </a:p>
                <a:p>
                  <a:pPr algn="l"/>
                  <a:r>
                    <a:rPr lang="en-US" sz="700" b="0" i="0" dirty="0">
                      <a:effectLst/>
                    </a:rPr>
                    <a:t>HEX #FF612B</a:t>
                  </a:r>
                </a:p>
                <a:p>
                  <a:pPr>
                    <a:spcBef>
                      <a:spcPts val="533"/>
                    </a:spcBef>
                  </a:pPr>
                  <a:endParaRPr sz="800" dirty="0">
                    <a:cs typeface="UHCSans-Medium"/>
                  </a:endParaRPr>
                </a:p>
              </p:txBody>
            </p:sp>
          </p:grpSp>
          <p:grpSp>
            <p:nvGrpSpPr>
              <p:cNvPr id="191" name="Group 190">
                <a:extLst>
                  <a:ext uri="{FF2B5EF4-FFF2-40B4-BE49-F238E27FC236}">
                    <a16:creationId xmlns:a16="http://schemas.microsoft.com/office/drawing/2014/main" id="{D43B770B-FDD7-8EB3-77DF-1E769B801F64}"/>
                  </a:ext>
                </a:extLst>
              </p:cNvPr>
              <p:cNvGrpSpPr/>
              <p:nvPr/>
            </p:nvGrpSpPr>
            <p:grpSpPr>
              <a:xfrm>
                <a:off x="1073630" y="1598585"/>
                <a:ext cx="879951" cy="908721"/>
                <a:chOff x="475047" y="1108895"/>
                <a:chExt cx="843377" cy="870952"/>
              </a:xfrm>
            </p:grpSpPr>
            <p:sp>
              <p:nvSpPr>
                <p:cNvPr id="206" name="Rectangle 205">
                  <a:extLst>
                    <a:ext uri="{FF2B5EF4-FFF2-40B4-BE49-F238E27FC236}">
                      <a16:creationId xmlns:a16="http://schemas.microsoft.com/office/drawing/2014/main" id="{BB7731E0-B73C-76F2-A125-BBF40E50AF5C}"/>
                    </a:ext>
                  </a:extLst>
                </p:cNvPr>
                <p:cNvSpPr/>
                <p:nvPr/>
              </p:nvSpPr>
              <p:spPr>
                <a:xfrm>
                  <a:off x="475047" y="1108895"/>
                  <a:ext cx="843377" cy="87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07" name="object 5">
                  <a:extLst>
                    <a:ext uri="{FF2B5EF4-FFF2-40B4-BE49-F238E27FC236}">
                      <a16:creationId xmlns:a16="http://schemas.microsoft.com/office/drawing/2014/main" id="{38F17FF4-4AB1-341C-1B5F-7485CF6FCCBF}"/>
                    </a:ext>
                  </a:extLst>
                </p:cNvPr>
                <p:cNvSpPr txBox="1"/>
                <p:nvPr/>
              </p:nvSpPr>
              <p:spPr>
                <a:xfrm>
                  <a:off x="538440" y="1152365"/>
                  <a:ext cx="716589" cy="437896"/>
                </a:xfrm>
                <a:prstGeom prst="rect">
                  <a:avLst/>
                </a:prstGeom>
                <a:ln w="3175">
                  <a:noFill/>
                </a:ln>
              </p:spPr>
              <p:txBody>
                <a:bodyPr vert="horz" wrap="square" lIns="0" tIns="0" rIns="0" bIns="0" rtlCol="0">
                  <a:noAutofit/>
                </a:bodyPr>
                <a:lstStyle/>
                <a:p>
                  <a:pPr algn="l"/>
                  <a:r>
                    <a:rPr sz="800" b="1" dirty="0">
                      <a:solidFill>
                        <a:schemeClr val="bg1"/>
                      </a:solidFill>
                      <a:cs typeface="Calibri Light" panose="020F0302020204030204" pitchFamily="34" charset="0"/>
                    </a:rPr>
                    <a:t>UHC Blue</a:t>
                  </a:r>
                  <a:br>
                    <a:rPr lang="en-US" sz="800" dirty="0">
                      <a:solidFill>
                        <a:schemeClr val="bg1"/>
                      </a:solidFill>
                      <a:cs typeface="Calibri Light" panose="020F0302020204030204" pitchFamily="34" charset="0"/>
                    </a:rPr>
                  </a:br>
                  <a:br>
                    <a:rPr lang="en-US" sz="800" dirty="0">
                      <a:solidFill>
                        <a:schemeClr val="bg1"/>
                      </a:solidFill>
                      <a:cs typeface="Calibri Light" panose="020F0302020204030204" pitchFamily="34" charset="0"/>
                    </a:rPr>
                  </a:br>
                  <a:r>
                    <a:rPr lang="it-IT" sz="700" b="0" i="0" dirty="0">
                      <a:solidFill>
                        <a:schemeClr val="bg1"/>
                      </a:solidFill>
                      <a:effectLst/>
                    </a:rPr>
                    <a:t>Pantone®2147 C</a:t>
                  </a:r>
                </a:p>
                <a:p>
                  <a:pPr algn="l"/>
                  <a:r>
                    <a:rPr lang="it-IT" sz="700" b="0" i="0" dirty="0">
                      <a:solidFill>
                        <a:schemeClr val="bg1"/>
                      </a:solidFill>
                      <a:effectLst/>
                    </a:rPr>
                    <a:t>CMYK 100, 94, 13, 6</a:t>
                  </a:r>
                </a:p>
                <a:p>
                  <a:pPr algn="l"/>
                  <a:r>
                    <a:rPr lang="it-IT" sz="700" b="0" i="0" dirty="0">
                      <a:solidFill>
                        <a:schemeClr val="bg1"/>
                      </a:solidFill>
                      <a:effectLst/>
                    </a:rPr>
                    <a:t>RGB 0, 38, 119</a:t>
                  </a:r>
                </a:p>
                <a:p>
                  <a:pPr algn="l"/>
                  <a:r>
                    <a:rPr lang="it-IT" sz="700" b="0" i="0" dirty="0">
                      <a:solidFill>
                        <a:schemeClr val="bg1"/>
                      </a:solidFill>
                      <a:effectLst/>
                    </a:rPr>
                    <a:t>HEX #002677</a:t>
                  </a:r>
                </a:p>
                <a:p>
                  <a:pPr>
                    <a:spcBef>
                      <a:spcPts val="507"/>
                    </a:spcBef>
                  </a:pPr>
                  <a:endParaRPr sz="800" dirty="0">
                    <a:solidFill>
                      <a:schemeClr val="bg1"/>
                    </a:solidFill>
                    <a:cs typeface="Calibri Light" panose="020F0302020204030204" pitchFamily="34" charset="0"/>
                  </a:endParaRPr>
                </a:p>
              </p:txBody>
            </p:sp>
          </p:grpSp>
          <p:grpSp>
            <p:nvGrpSpPr>
              <p:cNvPr id="192" name="Group 191">
                <a:extLst>
                  <a:ext uri="{FF2B5EF4-FFF2-40B4-BE49-F238E27FC236}">
                    <a16:creationId xmlns:a16="http://schemas.microsoft.com/office/drawing/2014/main" id="{EB27E79A-114B-F613-27BF-E5C19798E24B}"/>
                  </a:ext>
                </a:extLst>
              </p:cNvPr>
              <p:cNvGrpSpPr/>
              <p:nvPr/>
            </p:nvGrpSpPr>
            <p:grpSpPr>
              <a:xfrm>
                <a:off x="2923771" y="1598585"/>
                <a:ext cx="878360" cy="907078"/>
                <a:chOff x="4165536" y="1108895"/>
                <a:chExt cx="841852" cy="869377"/>
              </a:xfrm>
            </p:grpSpPr>
            <p:sp>
              <p:nvSpPr>
                <p:cNvPr id="204" name="Rectangle 203">
                  <a:extLst>
                    <a:ext uri="{FF2B5EF4-FFF2-40B4-BE49-F238E27FC236}">
                      <a16:creationId xmlns:a16="http://schemas.microsoft.com/office/drawing/2014/main" id="{0138B522-665E-8285-F922-D8CA90FB3416}"/>
                    </a:ext>
                  </a:extLst>
                </p:cNvPr>
                <p:cNvSpPr/>
                <p:nvPr/>
              </p:nvSpPr>
              <p:spPr>
                <a:xfrm>
                  <a:off x="4165536" y="1108895"/>
                  <a:ext cx="841852" cy="8693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a:p>
              </p:txBody>
            </p:sp>
            <p:sp>
              <p:nvSpPr>
                <p:cNvPr id="205" name="object 5">
                  <a:extLst>
                    <a:ext uri="{FF2B5EF4-FFF2-40B4-BE49-F238E27FC236}">
                      <a16:creationId xmlns:a16="http://schemas.microsoft.com/office/drawing/2014/main" id="{2E9F6AD0-BF1B-4AAA-53D8-1A9086DF5119}"/>
                    </a:ext>
                  </a:extLst>
                </p:cNvPr>
                <p:cNvSpPr txBox="1"/>
                <p:nvPr/>
              </p:nvSpPr>
              <p:spPr>
                <a:xfrm>
                  <a:off x="4220159" y="1152365"/>
                  <a:ext cx="716589" cy="437896"/>
                </a:xfrm>
                <a:prstGeom prst="rect">
                  <a:avLst/>
                </a:prstGeom>
                <a:ln w="3175">
                  <a:noFill/>
                </a:ln>
              </p:spPr>
              <p:txBody>
                <a:bodyPr vert="horz" wrap="square" lIns="0" tIns="0" rIns="0" bIns="0" rtlCol="0">
                  <a:noAutofit/>
                </a:bodyPr>
                <a:lstStyle/>
                <a:p>
                  <a:pPr>
                    <a:spcBef>
                      <a:spcPts val="507"/>
                    </a:spcBef>
                  </a:pPr>
                  <a:r>
                    <a:rPr sz="800" b="1" spc="-7">
                      <a:solidFill>
                        <a:srgbClr val="002677"/>
                      </a:solidFill>
                      <a:cs typeface="Calibri Light" panose="020F0302020204030204" pitchFamily="34" charset="0"/>
                    </a:rPr>
                    <a:t>Bright</a:t>
                  </a:r>
                  <a:r>
                    <a:rPr sz="800" b="1" spc="-13">
                      <a:solidFill>
                        <a:srgbClr val="002677"/>
                      </a:solidFill>
                      <a:cs typeface="Calibri Light" panose="020F0302020204030204" pitchFamily="34" charset="0"/>
                    </a:rPr>
                    <a:t> </a:t>
                  </a:r>
                  <a:r>
                    <a:rPr sz="800" b="1">
                      <a:solidFill>
                        <a:srgbClr val="002677"/>
                      </a:solidFill>
                      <a:cs typeface="Calibri Light" panose="020F0302020204030204" pitchFamily="34" charset="0"/>
                    </a:rPr>
                    <a:t>Blue</a:t>
                  </a:r>
                  <a:r>
                    <a:rPr lang="en-US" sz="800" b="1">
                      <a:solidFill>
                        <a:srgbClr val="002677"/>
                      </a:solidFill>
                      <a:cs typeface="Calibri Light" panose="020F0302020204030204" pitchFamily="34" charset="0"/>
                    </a:rPr>
                    <a:t> 40%</a:t>
                  </a:r>
                  <a:br>
                    <a:rPr lang="en-US" sz="800">
                      <a:solidFill>
                        <a:srgbClr val="002677"/>
                      </a:solidFill>
                      <a:cs typeface="Calibri Light" panose="020F0302020204030204" pitchFamily="34" charset="0"/>
                    </a:rPr>
                  </a:br>
                  <a:endParaRPr lang="en-US" sz="800">
                    <a:solidFill>
                      <a:srgbClr val="002677"/>
                    </a:solidFill>
                    <a:cs typeface="Calibri Light" panose="020F0302020204030204" pitchFamily="34" charset="0"/>
                  </a:endParaRPr>
                </a:p>
                <a:p>
                  <a:r>
                    <a:rPr lang="es-ES" sz="700">
                      <a:cs typeface="Calibri Light" panose="020F0302020204030204" pitchFamily="34" charset="0"/>
                    </a:rPr>
                    <a:t>CMYK 31, 0, 6, 0</a:t>
                  </a:r>
                </a:p>
                <a:p>
                  <a:r>
                    <a:rPr lang="es-ES" sz="700">
                      <a:cs typeface="Calibri Light" panose="020F0302020204030204" pitchFamily="34" charset="0"/>
                    </a:rPr>
                    <a:t>RGB 153, 229, 238</a:t>
                  </a:r>
                </a:p>
                <a:p>
                  <a:r>
                    <a:rPr lang="es-ES" sz="700">
                      <a:cs typeface="Calibri Light" panose="020F0302020204030204" pitchFamily="34" charset="0"/>
                    </a:rPr>
                    <a:t>HEX #99E5EE</a:t>
                  </a:r>
                  <a:endParaRPr sz="700">
                    <a:cs typeface="Calibri Light" panose="020F0302020204030204" pitchFamily="34" charset="0"/>
                  </a:endParaRPr>
                </a:p>
              </p:txBody>
            </p:sp>
          </p:grpSp>
          <p:grpSp>
            <p:nvGrpSpPr>
              <p:cNvPr id="193" name="Group 192">
                <a:extLst>
                  <a:ext uri="{FF2B5EF4-FFF2-40B4-BE49-F238E27FC236}">
                    <a16:creationId xmlns:a16="http://schemas.microsoft.com/office/drawing/2014/main" id="{E3B1ABAF-4E7E-A78F-0A3C-2DC3C424C867}"/>
                  </a:ext>
                </a:extLst>
              </p:cNvPr>
              <p:cNvGrpSpPr/>
              <p:nvPr/>
            </p:nvGrpSpPr>
            <p:grpSpPr>
              <a:xfrm>
                <a:off x="4772321" y="1598585"/>
                <a:ext cx="878360" cy="907078"/>
                <a:chOff x="6012124" y="1108895"/>
                <a:chExt cx="841852" cy="869377"/>
              </a:xfrm>
            </p:grpSpPr>
            <p:sp>
              <p:nvSpPr>
                <p:cNvPr id="202" name="Rectangle 201">
                  <a:extLst>
                    <a:ext uri="{FF2B5EF4-FFF2-40B4-BE49-F238E27FC236}">
                      <a16:creationId xmlns:a16="http://schemas.microsoft.com/office/drawing/2014/main" id="{92007CBD-87FB-E02A-EB04-350CBA0F42A2}"/>
                    </a:ext>
                  </a:extLst>
                </p:cNvPr>
                <p:cNvSpPr/>
                <p:nvPr/>
              </p:nvSpPr>
              <p:spPr>
                <a:xfrm>
                  <a:off x="6012124" y="1108895"/>
                  <a:ext cx="841852" cy="869377"/>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a:solidFill>
                      <a:schemeClr val="accent5"/>
                    </a:solidFill>
                  </a:endParaRPr>
                </a:p>
              </p:txBody>
            </p:sp>
            <p:sp>
              <p:nvSpPr>
                <p:cNvPr id="203" name="object 5">
                  <a:extLst>
                    <a:ext uri="{FF2B5EF4-FFF2-40B4-BE49-F238E27FC236}">
                      <a16:creationId xmlns:a16="http://schemas.microsoft.com/office/drawing/2014/main" id="{39D56155-166B-E0F4-18CD-3BF7675F0021}"/>
                    </a:ext>
                  </a:extLst>
                </p:cNvPr>
                <p:cNvSpPr txBox="1"/>
                <p:nvPr/>
              </p:nvSpPr>
              <p:spPr>
                <a:xfrm>
                  <a:off x="6074755" y="1152365"/>
                  <a:ext cx="716589" cy="437896"/>
                </a:xfrm>
                <a:prstGeom prst="rect">
                  <a:avLst/>
                </a:prstGeom>
                <a:ln w="3175">
                  <a:noFill/>
                </a:ln>
              </p:spPr>
              <p:txBody>
                <a:bodyPr vert="horz" wrap="square" lIns="0" tIns="0" rIns="0" bIns="0" rtlCol="0">
                  <a:noAutofit/>
                </a:bodyPr>
                <a:lstStyle/>
                <a:p>
                  <a:pPr>
                    <a:spcBef>
                      <a:spcPts val="507"/>
                    </a:spcBef>
                  </a:pPr>
                  <a:r>
                    <a:rPr lang="en-US" sz="800" b="1" spc="-7">
                      <a:solidFill>
                        <a:srgbClr val="002677"/>
                      </a:solidFill>
                      <a:cs typeface="Calibri Light" panose="020F0302020204030204" pitchFamily="34" charset="0"/>
                    </a:rPr>
                    <a:t>Gold </a:t>
                  </a:r>
                  <a:r>
                    <a:rPr lang="en-US" sz="800" b="1">
                      <a:solidFill>
                        <a:srgbClr val="002677"/>
                      </a:solidFill>
                      <a:cs typeface="Calibri Light" panose="020F0302020204030204" pitchFamily="34" charset="0"/>
                    </a:rPr>
                    <a:t>20%</a:t>
                  </a:r>
                  <a:br>
                    <a:rPr lang="en-US" sz="800">
                      <a:solidFill>
                        <a:srgbClr val="002677"/>
                      </a:solidFill>
                      <a:cs typeface="Calibri Light" panose="020F0302020204030204" pitchFamily="34" charset="0"/>
                    </a:rPr>
                  </a:br>
                  <a:endParaRPr lang="en-US" sz="700">
                    <a:solidFill>
                      <a:srgbClr val="002677"/>
                    </a:solidFill>
                    <a:cs typeface="Calibri Light" panose="020F0302020204030204" pitchFamily="34" charset="0"/>
                  </a:endParaRPr>
                </a:p>
                <a:p>
                  <a:r>
                    <a:rPr lang="es-ES" sz="700">
                      <a:cs typeface="Calibri Light" panose="020F0302020204030204" pitchFamily="34" charset="0"/>
                    </a:rPr>
                    <a:t>CMYK 0, 10, 39, 2</a:t>
                  </a:r>
                </a:p>
                <a:p>
                  <a:r>
                    <a:rPr lang="es-ES" sz="700">
                      <a:cs typeface="Calibri Light" panose="020F0302020204030204" pitchFamily="34" charset="0"/>
                    </a:rPr>
                    <a:t>RGB 251, 226, 153</a:t>
                  </a:r>
                </a:p>
                <a:p>
                  <a:r>
                    <a:rPr lang="es-ES" sz="700">
                      <a:cs typeface="Calibri Light" panose="020F0302020204030204" pitchFamily="34" charset="0"/>
                    </a:rPr>
                    <a:t>HEX #FBE299</a:t>
                  </a:r>
                </a:p>
              </p:txBody>
            </p:sp>
          </p:grpSp>
          <p:grpSp>
            <p:nvGrpSpPr>
              <p:cNvPr id="194" name="Group 193">
                <a:extLst>
                  <a:ext uri="{FF2B5EF4-FFF2-40B4-BE49-F238E27FC236}">
                    <a16:creationId xmlns:a16="http://schemas.microsoft.com/office/drawing/2014/main" id="{D53F1BEA-8959-6DF6-5329-6E3E53C1DF89}"/>
                  </a:ext>
                </a:extLst>
              </p:cNvPr>
              <p:cNvGrpSpPr/>
              <p:nvPr/>
            </p:nvGrpSpPr>
            <p:grpSpPr>
              <a:xfrm>
                <a:off x="7545143" y="1598586"/>
                <a:ext cx="878360" cy="1043163"/>
                <a:chOff x="6921880" y="1108895"/>
                <a:chExt cx="841852" cy="999806"/>
              </a:xfrm>
            </p:grpSpPr>
            <p:grpSp>
              <p:nvGrpSpPr>
                <p:cNvPr id="198" name="Group 197">
                  <a:extLst>
                    <a:ext uri="{FF2B5EF4-FFF2-40B4-BE49-F238E27FC236}">
                      <a16:creationId xmlns:a16="http://schemas.microsoft.com/office/drawing/2014/main" id="{C689DB9C-FFAB-19FE-404B-5C900DC69790}"/>
                    </a:ext>
                  </a:extLst>
                </p:cNvPr>
                <p:cNvGrpSpPr/>
                <p:nvPr/>
              </p:nvGrpSpPr>
              <p:grpSpPr>
                <a:xfrm>
                  <a:off x="6921880" y="1108895"/>
                  <a:ext cx="841852" cy="869377"/>
                  <a:chOff x="6952403" y="1108895"/>
                  <a:chExt cx="841852" cy="869377"/>
                </a:xfrm>
              </p:grpSpPr>
              <p:sp>
                <p:nvSpPr>
                  <p:cNvPr id="200" name="Rectangle 199">
                    <a:extLst>
                      <a:ext uri="{FF2B5EF4-FFF2-40B4-BE49-F238E27FC236}">
                        <a16:creationId xmlns:a16="http://schemas.microsoft.com/office/drawing/2014/main" id="{74C9E154-076E-E499-56BF-2F144C8A1BE2}"/>
                      </a:ext>
                    </a:extLst>
                  </p:cNvPr>
                  <p:cNvSpPr/>
                  <p:nvPr/>
                </p:nvSpPr>
                <p:spPr>
                  <a:xfrm>
                    <a:off x="6952403" y="1108895"/>
                    <a:ext cx="841852" cy="869377"/>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a:p>
                </p:txBody>
              </p:sp>
              <p:sp>
                <p:nvSpPr>
                  <p:cNvPr id="201" name="object 9">
                    <a:extLst>
                      <a:ext uri="{FF2B5EF4-FFF2-40B4-BE49-F238E27FC236}">
                        <a16:creationId xmlns:a16="http://schemas.microsoft.com/office/drawing/2014/main" id="{7EFFC4AF-C453-7817-7485-22626E9D4F58}"/>
                      </a:ext>
                    </a:extLst>
                  </p:cNvPr>
                  <p:cNvSpPr txBox="1"/>
                  <p:nvPr/>
                </p:nvSpPr>
                <p:spPr>
                  <a:xfrm>
                    <a:off x="7052717" y="1152365"/>
                    <a:ext cx="707476" cy="531752"/>
                  </a:xfrm>
                  <a:prstGeom prst="rect">
                    <a:avLst/>
                  </a:prstGeom>
                </p:spPr>
                <p:txBody>
                  <a:bodyPr vert="horz" wrap="square" lIns="0" tIns="0" rIns="0" bIns="0" rtlCol="0">
                    <a:spAutoFit/>
                  </a:bodyPr>
                  <a:lstStyle/>
                  <a:p>
                    <a:pPr>
                      <a:spcBef>
                        <a:spcPts val="533"/>
                      </a:spcBef>
                    </a:pPr>
                    <a:r>
                      <a:rPr sz="800" b="1">
                        <a:solidFill>
                          <a:schemeClr val="bg1"/>
                        </a:solidFill>
                        <a:cs typeface="UHC Sans"/>
                      </a:rPr>
                      <a:t>UHC</a:t>
                    </a:r>
                    <a:r>
                      <a:rPr sz="800" b="1" spc="-13">
                        <a:solidFill>
                          <a:schemeClr val="bg1"/>
                        </a:solidFill>
                        <a:cs typeface="UHC Sans"/>
                      </a:rPr>
                      <a:t> </a:t>
                    </a:r>
                    <a:r>
                      <a:rPr lang="en-US" sz="800" b="1" spc="-7">
                        <a:solidFill>
                          <a:schemeClr val="bg1"/>
                        </a:solidFill>
                        <a:cs typeface="UHC Sans"/>
                      </a:rPr>
                      <a:t>Dark Gray</a:t>
                    </a:r>
                    <a:br>
                      <a:rPr lang="en-US" sz="800">
                        <a:solidFill>
                          <a:schemeClr val="bg1"/>
                        </a:solidFill>
                        <a:cs typeface="UHCSans-Medium"/>
                      </a:rPr>
                    </a:br>
                    <a:br>
                      <a:rPr lang="en-US" sz="700">
                        <a:solidFill>
                          <a:schemeClr val="bg1"/>
                        </a:solidFill>
                        <a:cs typeface="UHCSans-Medium"/>
                      </a:rPr>
                    </a:br>
                    <a:r>
                      <a:rPr lang="en-US" sz="700">
                        <a:solidFill>
                          <a:schemeClr val="bg1"/>
                        </a:solidFill>
                        <a:cs typeface="UHCSans-Medium"/>
                      </a:rPr>
                      <a:t>CMYK 0, 0, 0, 65</a:t>
                    </a:r>
                    <a:br>
                      <a:rPr lang="en-US" sz="700">
                        <a:solidFill>
                          <a:schemeClr val="bg1"/>
                        </a:solidFill>
                        <a:cs typeface="UHCSans-Medium"/>
                      </a:rPr>
                    </a:br>
                    <a:r>
                      <a:rPr lang="en-US" sz="700" spc="7">
                        <a:solidFill>
                          <a:schemeClr val="bg1"/>
                        </a:solidFill>
                        <a:cs typeface="UHCSans-Medium"/>
                      </a:rPr>
                      <a:t>RGB 90, 90, 90</a:t>
                    </a:r>
                    <a:br>
                      <a:rPr lang="en-US" sz="700" spc="7">
                        <a:solidFill>
                          <a:schemeClr val="bg1"/>
                        </a:solidFill>
                        <a:cs typeface="UHCSans-Medium"/>
                      </a:rPr>
                    </a:br>
                    <a:r>
                      <a:rPr lang="en-US" sz="700" spc="7">
                        <a:solidFill>
                          <a:schemeClr val="bg1"/>
                        </a:solidFill>
                        <a:cs typeface="UHCSans-Medium"/>
                      </a:rPr>
                      <a:t>HEX #5A5A5A</a:t>
                    </a:r>
                    <a:endParaRPr sz="800">
                      <a:solidFill>
                        <a:schemeClr val="bg1"/>
                      </a:solidFill>
                      <a:cs typeface="UHCSans-Medium"/>
                    </a:endParaRPr>
                  </a:p>
                </p:txBody>
              </p:sp>
            </p:grpSp>
            <p:sp>
              <p:nvSpPr>
                <p:cNvPr id="199" name="Rectangle 198">
                  <a:extLst>
                    <a:ext uri="{FF2B5EF4-FFF2-40B4-BE49-F238E27FC236}">
                      <a16:creationId xmlns:a16="http://schemas.microsoft.com/office/drawing/2014/main" id="{708E6EE2-03B6-DEF4-3824-034E0241C55E}"/>
                    </a:ext>
                  </a:extLst>
                </p:cNvPr>
                <p:cNvSpPr/>
                <p:nvPr/>
              </p:nvSpPr>
              <p:spPr>
                <a:xfrm>
                  <a:off x="7022194" y="1665574"/>
                  <a:ext cx="707477" cy="443127"/>
                </a:xfrm>
                <a:prstGeom prst="rect">
                  <a:avLst/>
                </a:prstGeom>
              </p:spPr>
              <p:txBody>
                <a:bodyPr wrap="square" lIns="0">
                  <a:spAutoFit/>
                </a:bodyPr>
                <a:lstStyle/>
                <a:p>
                  <a:r>
                    <a:rPr lang="en-US" sz="800">
                      <a:solidFill>
                        <a:schemeClr val="bg1"/>
                      </a:solidFill>
                    </a:rPr>
                    <a:t>Legal</a:t>
                  </a:r>
                  <a:r>
                    <a:rPr lang="en-US" sz="800" spc="-7">
                      <a:solidFill>
                        <a:schemeClr val="bg1"/>
                      </a:solidFill>
                      <a:cs typeface="UHC Sans"/>
                    </a:rPr>
                    <a:t> </a:t>
                  </a:r>
                  <a:r>
                    <a:rPr lang="en-US" sz="800">
                      <a:solidFill>
                        <a:schemeClr val="bg1"/>
                      </a:solidFill>
                    </a:rPr>
                    <a:t>and</a:t>
                  </a:r>
                  <a:r>
                    <a:rPr lang="en-US" sz="800" spc="-7">
                      <a:solidFill>
                        <a:schemeClr val="bg1"/>
                      </a:solidFill>
                      <a:cs typeface="UHC Sans"/>
                    </a:rPr>
                    <a:t> foot-note text only</a:t>
                  </a:r>
                  <a:endParaRPr lang="en-US" sz="800"/>
                </a:p>
              </p:txBody>
            </p:sp>
          </p:grpSp>
          <p:grpSp>
            <p:nvGrpSpPr>
              <p:cNvPr id="195" name="Group 194">
                <a:extLst>
                  <a:ext uri="{FF2B5EF4-FFF2-40B4-BE49-F238E27FC236}">
                    <a16:creationId xmlns:a16="http://schemas.microsoft.com/office/drawing/2014/main" id="{ED1181B5-F684-EF8B-1FDD-821F492017C9}"/>
                  </a:ext>
                </a:extLst>
              </p:cNvPr>
              <p:cNvGrpSpPr/>
              <p:nvPr/>
            </p:nvGrpSpPr>
            <p:grpSpPr>
              <a:xfrm>
                <a:off x="6620871" y="1598585"/>
                <a:ext cx="878360" cy="907078"/>
                <a:chOff x="5088830" y="1108895"/>
                <a:chExt cx="841852" cy="869377"/>
              </a:xfrm>
            </p:grpSpPr>
            <p:sp>
              <p:nvSpPr>
                <p:cNvPr id="196" name="Rectangle 195">
                  <a:extLst>
                    <a:ext uri="{FF2B5EF4-FFF2-40B4-BE49-F238E27FC236}">
                      <a16:creationId xmlns:a16="http://schemas.microsoft.com/office/drawing/2014/main" id="{C802F5F3-3BFA-B007-5A1D-549EBAEA2692}"/>
                    </a:ext>
                  </a:extLst>
                </p:cNvPr>
                <p:cNvSpPr/>
                <p:nvPr/>
              </p:nvSpPr>
              <p:spPr>
                <a:xfrm>
                  <a:off x="5088830" y="1108895"/>
                  <a:ext cx="841852" cy="8693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a:p>
              </p:txBody>
            </p:sp>
            <p:sp>
              <p:nvSpPr>
                <p:cNvPr id="197" name="object 5">
                  <a:extLst>
                    <a:ext uri="{FF2B5EF4-FFF2-40B4-BE49-F238E27FC236}">
                      <a16:creationId xmlns:a16="http://schemas.microsoft.com/office/drawing/2014/main" id="{1D016E19-1E9A-5F6C-1B23-CF0ACC75B75B}"/>
                    </a:ext>
                  </a:extLst>
                </p:cNvPr>
                <p:cNvSpPr txBox="1"/>
                <p:nvPr/>
              </p:nvSpPr>
              <p:spPr>
                <a:xfrm>
                  <a:off x="5143185" y="1152365"/>
                  <a:ext cx="716589" cy="679528"/>
                </a:xfrm>
                <a:prstGeom prst="rect">
                  <a:avLst/>
                </a:prstGeom>
                <a:ln w="3175">
                  <a:noFill/>
                </a:ln>
              </p:spPr>
              <p:txBody>
                <a:bodyPr vert="horz" wrap="square" lIns="0" tIns="0" rIns="0" bIns="0" rtlCol="0">
                  <a:noAutofit/>
                </a:bodyPr>
                <a:lstStyle/>
                <a:p>
                  <a:pPr>
                    <a:spcBef>
                      <a:spcPts val="507"/>
                    </a:spcBef>
                  </a:pPr>
                  <a:r>
                    <a:rPr lang="en-US" sz="800" b="1">
                      <a:solidFill>
                        <a:srgbClr val="002677"/>
                      </a:solidFill>
                      <a:cs typeface="Calibri Light" panose="020F0302020204030204" pitchFamily="34" charset="0"/>
                    </a:rPr>
                    <a:t>Sky Blue</a:t>
                  </a:r>
                </a:p>
                <a:p>
                  <a:pPr>
                    <a:spcBef>
                      <a:spcPts val="507"/>
                    </a:spcBef>
                  </a:pPr>
                  <a:endParaRPr lang="en-US" sz="700">
                    <a:solidFill>
                      <a:srgbClr val="002677"/>
                    </a:solidFill>
                    <a:cs typeface="Calibri Light" panose="020F0302020204030204" pitchFamily="34" charset="0"/>
                  </a:endParaRPr>
                </a:p>
                <a:p>
                  <a:r>
                    <a:rPr lang="en-US" sz="700">
                      <a:solidFill>
                        <a:srgbClr val="002677"/>
                      </a:solidFill>
                      <a:cs typeface="Calibri Light" panose="020F0302020204030204" pitchFamily="34" charset="0"/>
                    </a:rPr>
                    <a:t>CMYK 15, 0, 3, 0</a:t>
                  </a:r>
                </a:p>
                <a:p>
                  <a:r>
                    <a:rPr lang="en-US" sz="700">
                      <a:solidFill>
                        <a:srgbClr val="002677"/>
                      </a:solidFill>
                      <a:cs typeface="Calibri Light" panose="020F0302020204030204" pitchFamily="34" charset="0"/>
                    </a:rPr>
                    <a:t>RGB 217, 246, 250</a:t>
                  </a:r>
                </a:p>
                <a:p>
                  <a:r>
                    <a:rPr lang="en-US" sz="700">
                      <a:solidFill>
                        <a:srgbClr val="002677"/>
                      </a:solidFill>
                      <a:cs typeface="Calibri Light" panose="020F0302020204030204" pitchFamily="34" charset="0"/>
                    </a:rPr>
                    <a:t>HEX #D9F6FA</a:t>
                  </a:r>
                  <a:endParaRPr lang="en-US" sz="800">
                    <a:solidFill>
                      <a:srgbClr val="002677"/>
                    </a:solidFill>
                    <a:cs typeface="Calibri Light" panose="020F0302020204030204" pitchFamily="34" charset="0"/>
                  </a:endParaRPr>
                </a:p>
              </p:txBody>
            </p:sp>
          </p:grpSp>
        </p:grpSp>
        <p:sp>
          <p:nvSpPr>
            <p:cNvPr id="187" name="Rectangle 186">
              <a:extLst>
                <a:ext uri="{FF2B5EF4-FFF2-40B4-BE49-F238E27FC236}">
                  <a16:creationId xmlns:a16="http://schemas.microsoft.com/office/drawing/2014/main" id="{012E5360-C7A5-CD0B-56A7-9D69BDDB2050}"/>
                </a:ext>
              </a:extLst>
            </p:cNvPr>
            <p:cNvSpPr/>
            <p:nvPr/>
          </p:nvSpPr>
          <p:spPr>
            <a:xfrm>
              <a:off x="739956" y="1213533"/>
              <a:ext cx="33299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2677"/>
                  </a:solidFill>
                  <a:effectLst/>
                  <a:uLnTx/>
                  <a:uFillTx/>
                  <a:latin typeface="Arial"/>
                  <a:ea typeface="+mn-ea"/>
                  <a:cs typeface="+mn-cs"/>
                </a:rPr>
                <a:t>Brand Colors:</a:t>
              </a:r>
            </a:p>
          </p:txBody>
        </p:sp>
      </p:grpSp>
      <p:sp>
        <p:nvSpPr>
          <p:cNvPr id="214" name="Rectangle 213">
            <a:extLst>
              <a:ext uri="{FF2B5EF4-FFF2-40B4-BE49-F238E27FC236}">
                <a16:creationId xmlns:a16="http://schemas.microsoft.com/office/drawing/2014/main" id="{2EAE402E-E3C0-71F5-519B-4DB2D2177A1E}"/>
              </a:ext>
            </a:extLst>
          </p:cNvPr>
          <p:cNvSpPr/>
          <p:nvPr userDrawn="1"/>
        </p:nvSpPr>
        <p:spPr>
          <a:xfrm>
            <a:off x="658117" y="129980"/>
            <a:ext cx="10850880" cy="339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a:ea typeface="+mn-ea"/>
                <a:cs typeface="+mn-cs"/>
              </a:rPr>
              <a:t>Everything should fit within this frame</a:t>
            </a:r>
          </a:p>
        </p:txBody>
      </p:sp>
      <p:sp>
        <p:nvSpPr>
          <p:cNvPr id="215" name="Rectangle 214">
            <a:extLst>
              <a:ext uri="{FF2B5EF4-FFF2-40B4-BE49-F238E27FC236}">
                <a16:creationId xmlns:a16="http://schemas.microsoft.com/office/drawing/2014/main" id="{DDC901E5-29BB-04DD-58EC-D91B305376BA}"/>
              </a:ext>
            </a:extLst>
          </p:cNvPr>
          <p:cNvSpPr/>
          <p:nvPr userDrawn="1"/>
        </p:nvSpPr>
        <p:spPr>
          <a:xfrm>
            <a:off x="658117" y="6375265"/>
            <a:ext cx="10850880" cy="339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a:ea typeface="+mn-ea"/>
                <a:cs typeface="+mn-cs"/>
              </a:rPr>
              <a:t>Copy &amp; Paste frame onto your slides</a:t>
            </a:r>
          </a:p>
        </p:txBody>
      </p:sp>
      <p:grpSp>
        <p:nvGrpSpPr>
          <p:cNvPr id="216" name="Group 215">
            <a:extLst>
              <a:ext uri="{FF2B5EF4-FFF2-40B4-BE49-F238E27FC236}">
                <a16:creationId xmlns:a16="http://schemas.microsoft.com/office/drawing/2014/main" id="{C736CE46-0FE7-EE94-B6C7-8FA20E160E81}"/>
              </a:ext>
            </a:extLst>
          </p:cNvPr>
          <p:cNvGrpSpPr/>
          <p:nvPr userDrawn="1"/>
        </p:nvGrpSpPr>
        <p:grpSpPr>
          <a:xfrm>
            <a:off x="0" y="0"/>
            <a:ext cx="12192000" cy="6858000"/>
            <a:chOff x="0" y="0"/>
            <a:chExt cx="12192000" cy="6858000"/>
          </a:xfrm>
          <a:solidFill>
            <a:schemeClr val="accent4">
              <a:alpha val="50000"/>
            </a:schemeClr>
          </a:solidFill>
        </p:grpSpPr>
        <p:sp>
          <p:nvSpPr>
            <p:cNvPr id="217" name="Rectangle 216">
              <a:extLst>
                <a:ext uri="{FF2B5EF4-FFF2-40B4-BE49-F238E27FC236}">
                  <a16:creationId xmlns:a16="http://schemas.microsoft.com/office/drawing/2014/main" id="{A282C3AB-31B5-34D4-7112-8BCCCFA63FC5}"/>
                </a:ext>
              </a:extLst>
            </p:cNvPr>
            <p:cNvSpPr/>
            <p:nvPr/>
          </p:nvSpPr>
          <p:spPr>
            <a:xfrm>
              <a:off x="0" y="0"/>
              <a:ext cx="12192000" cy="584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a:extLst>
                <a:ext uri="{FF2B5EF4-FFF2-40B4-BE49-F238E27FC236}">
                  <a16:creationId xmlns:a16="http://schemas.microsoft.com/office/drawing/2014/main" id="{958E4CC0-DE10-A8DD-2BAE-59913EFCF406}"/>
                </a:ext>
              </a:extLst>
            </p:cNvPr>
            <p:cNvSpPr/>
            <p:nvPr/>
          </p:nvSpPr>
          <p:spPr>
            <a:xfrm>
              <a:off x="0" y="6240463"/>
              <a:ext cx="12192000" cy="6175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a:extLst>
                <a:ext uri="{FF2B5EF4-FFF2-40B4-BE49-F238E27FC236}">
                  <a16:creationId xmlns:a16="http://schemas.microsoft.com/office/drawing/2014/main" id="{7731C0FC-F584-BC1E-AD3F-5896A8D38F17}"/>
                </a:ext>
              </a:extLst>
            </p:cNvPr>
            <p:cNvSpPr/>
            <p:nvPr/>
          </p:nvSpPr>
          <p:spPr>
            <a:xfrm>
              <a:off x="0" y="584200"/>
              <a:ext cx="609600" cy="56562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a:extLst>
                <a:ext uri="{FF2B5EF4-FFF2-40B4-BE49-F238E27FC236}">
                  <a16:creationId xmlns:a16="http://schemas.microsoft.com/office/drawing/2014/main" id="{0248DDEE-D617-76C6-FC31-D6542D61108A}"/>
                </a:ext>
              </a:extLst>
            </p:cNvPr>
            <p:cNvSpPr/>
            <p:nvPr/>
          </p:nvSpPr>
          <p:spPr>
            <a:xfrm>
              <a:off x="11582400" y="583279"/>
              <a:ext cx="609600" cy="56562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Rectangle 220">
            <a:extLst>
              <a:ext uri="{FF2B5EF4-FFF2-40B4-BE49-F238E27FC236}">
                <a16:creationId xmlns:a16="http://schemas.microsoft.com/office/drawing/2014/main" id="{17D8CA07-0A19-B64C-7AF2-32255EE55EDE}"/>
              </a:ext>
            </a:extLst>
          </p:cNvPr>
          <p:cNvSpPr/>
          <p:nvPr userDrawn="1"/>
        </p:nvSpPr>
        <p:spPr>
          <a:xfrm>
            <a:off x="810517" y="115231"/>
            <a:ext cx="10850880" cy="339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a:ea typeface="+mn-ea"/>
                <a:cs typeface="+mn-cs"/>
              </a:rPr>
              <a:t>Everything should fit within this frame</a:t>
            </a:r>
          </a:p>
        </p:txBody>
      </p:sp>
      <p:sp>
        <p:nvSpPr>
          <p:cNvPr id="222" name="Rectangle 221">
            <a:extLst>
              <a:ext uri="{FF2B5EF4-FFF2-40B4-BE49-F238E27FC236}">
                <a16:creationId xmlns:a16="http://schemas.microsoft.com/office/drawing/2014/main" id="{B89E61C7-4CEB-641D-B74C-6E75975886A8}"/>
              </a:ext>
            </a:extLst>
          </p:cNvPr>
          <p:cNvSpPr/>
          <p:nvPr userDrawn="1"/>
        </p:nvSpPr>
        <p:spPr>
          <a:xfrm>
            <a:off x="810517" y="6399844"/>
            <a:ext cx="10850880" cy="339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a:ea typeface="+mn-ea"/>
                <a:cs typeface="+mn-cs"/>
              </a:rPr>
              <a:t>Copy &amp; Paste frame onto your slides</a:t>
            </a:r>
          </a:p>
        </p:txBody>
      </p:sp>
    </p:spTree>
    <p:extLst>
      <p:ext uri="{BB962C8B-B14F-4D97-AF65-F5344CB8AC3E}">
        <p14:creationId xmlns:p14="http://schemas.microsoft.com/office/powerpoint/2010/main" val="1635855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C0DD54-8F3E-3141-9EFA-297A3BB9A28B}"/>
              </a:ext>
            </a:extLst>
          </p:cNvPr>
          <p:cNvSpPr/>
          <p:nvPr userDrawn="1"/>
        </p:nvSpPr>
        <p:spPr>
          <a:xfrm>
            <a:off x="525085" y="6027722"/>
            <a:ext cx="11098476" cy="830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924123" y="901699"/>
            <a:ext cx="8303340" cy="2103967"/>
          </a:xfrm>
        </p:spPr>
        <p:txBody>
          <a:bodyPr anchor="b">
            <a:noAutofit/>
          </a:bodyPr>
          <a:lstStyle>
            <a:lvl1pPr algn="l">
              <a:defRPr sz="5067" spc="0" baseline="0">
                <a:solidFill>
                  <a:srgbClr val="002677"/>
                </a:solidFill>
              </a:defRPr>
            </a:lvl1pPr>
          </a:lstStyle>
          <a:p>
            <a:r>
              <a:rPr lang="en-US" dirty="0"/>
              <a:t>Title slide</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1918336" y="2991201"/>
            <a:ext cx="8303340" cy="943488"/>
          </a:xfrm>
        </p:spPr>
        <p:txBody>
          <a:bodyPr>
            <a:noAutofit/>
          </a:bodyPr>
          <a:lstStyle>
            <a:lvl1pPr marL="0" indent="0" algn="l">
              <a:buNone/>
              <a:defRPr sz="20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6" name="Graphic 8">
            <a:extLst>
              <a:ext uri="{FF2B5EF4-FFF2-40B4-BE49-F238E27FC236}">
                <a16:creationId xmlns:a16="http://schemas.microsoft.com/office/drawing/2014/main" id="{91B53ED4-67C3-2545-961B-C7D8D4E0696B}"/>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dirty="0"/>
          </a:p>
        </p:txBody>
      </p:sp>
      <p:sp>
        <p:nvSpPr>
          <p:cNvPr id="5" name="Text Placeholder 4">
            <a:extLst>
              <a:ext uri="{FF2B5EF4-FFF2-40B4-BE49-F238E27FC236}">
                <a16:creationId xmlns:a16="http://schemas.microsoft.com/office/drawing/2014/main" id="{A03B0FA5-CAA8-F144-AA63-57A5866F638A}"/>
              </a:ext>
            </a:extLst>
          </p:cNvPr>
          <p:cNvSpPr>
            <a:spLocks noGrp="1"/>
          </p:cNvSpPr>
          <p:nvPr>
            <p:ph type="body" sz="quarter" idx="10"/>
          </p:nvPr>
        </p:nvSpPr>
        <p:spPr>
          <a:xfrm>
            <a:off x="511012" y="6050870"/>
            <a:ext cx="3009900" cy="270245"/>
          </a:xfrm>
        </p:spPr>
        <p:txBody>
          <a:bodyPr/>
          <a:lstStyle>
            <a:lvl1pPr marL="0" indent="0">
              <a:buNone/>
              <a:defRPr sz="1333" b="0"/>
            </a:lvl1pPr>
            <a:lvl2pPr marL="118530" indent="0">
              <a:buNone/>
              <a:defRPr/>
            </a:lvl2pPr>
          </a:lstStyle>
          <a:p>
            <a:pPr lvl="0"/>
            <a:r>
              <a:rPr lang="en-US" dirty="0"/>
              <a:t>Click to edit</a:t>
            </a:r>
          </a:p>
        </p:txBody>
      </p:sp>
      <p:sp>
        <p:nvSpPr>
          <p:cNvPr id="11" name="Freeform 10">
            <a:extLst>
              <a:ext uri="{FF2B5EF4-FFF2-40B4-BE49-F238E27FC236}">
                <a16:creationId xmlns:a16="http://schemas.microsoft.com/office/drawing/2014/main" id="{0CD29587-3189-2947-A715-A0DAEB025FC4}"/>
              </a:ext>
            </a:extLst>
          </p:cNvPr>
          <p:cNvSpPr/>
          <p:nvPr userDrawn="1"/>
        </p:nvSpPr>
        <p:spPr>
          <a:xfrm>
            <a:off x="0" y="2707678"/>
            <a:ext cx="12192000" cy="2995808"/>
          </a:xfrm>
          <a:custGeom>
            <a:avLst/>
            <a:gdLst>
              <a:gd name="connsiteX0" fmla="*/ 75465 w 9144000"/>
              <a:gd name="connsiteY0" fmla="*/ 1220801 h 2246856"/>
              <a:gd name="connsiteX1" fmla="*/ 2401545 w 9144000"/>
              <a:gd name="connsiteY1" fmla="*/ 1992275 h 2246856"/>
              <a:gd name="connsiteX2" fmla="*/ 48611 w 9144000"/>
              <a:gd name="connsiteY2" fmla="*/ 1358732 h 2246856"/>
              <a:gd name="connsiteX3" fmla="*/ 0 w 9144000"/>
              <a:gd name="connsiteY3" fmla="*/ 1360190 h 2246856"/>
              <a:gd name="connsiteX4" fmla="*/ 0 w 9144000"/>
              <a:gd name="connsiteY4" fmla="*/ 1220948 h 2246856"/>
              <a:gd name="connsiteX5" fmla="*/ 0 w 9144000"/>
              <a:gd name="connsiteY5" fmla="*/ 932112 h 2246856"/>
              <a:gd name="connsiteX6" fmla="*/ 184018 w 9144000"/>
              <a:gd name="connsiteY6" fmla="*/ 951532 h 2246856"/>
              <a:gd name="connsiteX7" fmla="*/ 2339206 w 9144000"/>
              <a:gd name="connsiteY7" fmla="*/ 1945314 h 2246856"/>
              <a:gd name="connsiteX8" fmla="*/ 115341 w 9144000"/>
              <a:gd name="connsiteY8" fmla="*/ 1085384 h 2246856"/>
              <a:gd name="connsiteX9" fmla="*/ 0 w 9144000"/>
              <a:gd name="connsiteY9" fmla="*/ 1077547 h 2246856"/>
              <a:gd name="connsiteX10" fmla="*/ 5599046 w 9144000"/>
              <a:gd name="connsiteY10" fmla="*/ 896769 h 2246856"/>
              <a:gd name="connsiteX11" fmla="*/ 6485913 w 9144000"/>
              <a:gd name="connsiteY11" fmla="*/ 1206134 h 2246856"/>
              <a:gd name="connsiteX12" fmla="*/ 6485913 w 9144000"/>
              <a:gd name="connsiteY12" fmla="*/ 1206323 h 2246856"/>
              <a:gd name="connsiteX13" fmla="*/ 5262052 w 9144000"/>
              <a:gd name="connsiteY13" fmla="*/ 1381788 h 2246856"/>
              <a:gd name="connsiteX14" fmla="*/ 3948946 w 9144000"/>
              <a:gd name="connsiteY14" fmla="*/ 2062858 h 2246856"/>
              <a:gd name="connsiteX15" fmla="*/ 3030908 w 9144000"/>
              <a:gd name="connsiteY15" fmla="*/ 2241062 h 2246856"/>
              <a:gd name="connsiteX16" fmla="*/ 2401356 w 9144000"/>
              <a:gd name="connsiteY16" fmla="*/ 1992275 h 2246856"/>
              <a:gd name="connsiteX17" fmla="*/ 3424556 w 9144000"/>
              <a:gd name="connsiteY17" fmla="*/ 1842039 h 2246856"/>
              <a:gd name="connsiteX18" fmla="*/ 4734914 w 9144000"/>
              <a:gd name="connsiteY18" fmla="*/ 1107772 h 2246856"/>
              <a:gd name="connsiteX19" fmla="*/ 5599046 w 9144000"/>
              <a:gd name="connsiteY19" fmla="*/ 896769 h 2246856"/>
              <a:gd name="connsiteX20" fmla="*/ 9144000 w 9144000"/>
              <a:gd name="connsiteY20" fmla="*/ 679755 h 2246856"/>
              <a:gd name="connsiteX21" fmla="*/ 9144000 w 9144000"/>
              <a:gd name="connsiteY21" fmla="*/ 855699 h 2246856"/>
              <a:gd name="connsiteX22" fmla="*/ 8219858 w 9144000"/>
              <a:gd name="connsiteY22" fmla="*/ 1346166 h 2246856"/>
              <a:gd name="connsiteX23" fmla="*/ 6835032 w 9144000"/>
              <a:gd name="connsiteY23" fmla="*/ 1461157 h 2246856"/>
              <a:gd name="connsiteX24" fmla="*/ 8199299 w 9144000"/>
              <a:gd name="connsiteY24" fmla="*/ 1228338 h 2246856"/>
              <a:gd name="connsiteX25" fmla="*/ 0 w 9144000"/>
              <a:gd name="connsiteY25" fmla="*/ 634918 h 2246856"/>
              <a:gd name="connsiteX26" fmla="*/ 230952 w 9144000"/>
              <a:gd name="connsiteY26" fmla="*/ 660354 h 2246856"/>
              <a:gd name="connsiteX27" fmla="*/ 2292120 w 9144000"/>
              <a:gd name="connsiteY27" fmla="*/ 1892496 h 2246856"/>
              <a:gd name="connsiteX28" fmla="*/ 206890 w 9144000"/>
              <a:gd name="connsiteY28" fmla="*/ 805932 h 2246856"/>
              <a:gd name="connsiteX29" fmla="*/ 0 w 9144000"/>
              <a:gd name="connsiteY29" fmla="*/ 783537 h 2246856"/>
              <a:gd name="connsiteX30" fmla="*/ 9144000 w 9144000"/>
              <a:gd name="connsiteY30" fmla="*/ 336776 h 2246856"/>
              <a:gd name="connsiteX31" fmla="*/ 9144000 w 9144000"/>
              <a:gd name="connsiteY31" fmla="*/ 507930 h 2246856"/>
              <a:gd name="connsiteX32" fmla="*/ 7983195 w 9144000"/>
              <a:gd name="connsiteY32" fmla="*/ 1230607 h 2246856"/>
              <a:gd name="connsiteX33" fmla="*/ 6686100 w 9144000"/>
              <a:gd name="connsiteY33" fmla="*/ 1342858 h 2246856"/>
              <a:gd name="connsiteX34" fmla="*/ 7924457 w 9144000"/>
              <a:gd name="connsiteY34" fmla="*/ 1131111 h 2246856"/>
              <a:gd name="connsiteX35" fmla="*/ 9133957 w 9144000"/>
              <a:gd name="connsiteY35" fmla="*/ 343267 h 2246856"/>
              <a:gd name="connsiteX36" fmla="*/ 9144000 w 9144000"/>
              <a:gd name="connsiteY36" fmla="*/ 0 h 2246856"/>
              <a:gd name="connsiteX37" fmla="*/ 9144000 w 9144000"/>
              <a:gd name="connsiteY37" fmla="*/ 169983 h 2246856"/>
              <a:gd name="connsiteX38" fmla="*/ 9141500 w 9144000"/>
              <a:gd name="connsiteY38" fmla="*/ 171717 h 2246856"/>
              <a:gd name="connsiteX39" fmla="*/ 7681351 w 9144000"/>
              <a:gd name="connsiteY39" fmla="*/ 1160591 h 2246856"/>
              <a:gd name="connsiteX40" fmla="*/ 6485913 w 9144000"/>
              <a:gd name="connsiteY40" fmla="*/ 1206134 h 2246856"/>
              <a:gd name="connsiteX41" fmla="*/ 7643740 w 9144000"/>
              <a:gd name="connsiteY41" fmla="*/ 1049189 h 2246856"/>
              <a:gd name="connsiteX42" fmla="*/ 8830271 w 9144000"/>
              <a:gd name="connsiteY42" fmla="*/ 219584 h 224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144000" h="2246856">
                <a:moveTo>
                  <a:pt x="75465" y="1220801"/>
                </a:moveTo>
                <a:cubicBezTo>
                  <a:pt x="976487" y="1256641"/>
                  <a:pt x="1657416" y="1835395"/>
                  <a:pt x="2401545" y="1992275"/>
                </a:cubicBezTo>
                <a:cubicBezTo>
                  <a:pt x="1604124" y="1916537"/>
                  <a:pt x="931939" y="1369096"/>
                  <a:pt x="48611" y="1358732"/>
                </a:cubicBezTo>
                <a:lnTo>
                  <a:pt x="0" y="1360190"/>
                </a:lnTo>
                <a:lnTo>
                  <a:pt x="0" y="1220948"/>
                </a:lnTo>
                <a:close/>
                <a:moveTo>
                  <a:pt x="0" y="932112"/>
                </a:moveTo>
                <a:lnTo>
                  <a:pt x="184018" y="951532"/>
                </a:lnTo>
                <a:cubicBezTo>
                  <a:pt x="1352510" y="1111199"/>
                  <a:pt x="1773248" y="1716771"/>
                  <a:pt x="2339206" y="1945314"/>
                </a:cubicBezTo>
                <a:cubicBezTo>
                  <a:pt x="1805401" y="1812618"/>
                  <a:pt x="1092319" y="1189118"/>
                  <a:pt x="115341" y="1085384"/>
                </a:cubicBezTo>
                <a:lnTo>
                  <a:pt x="0" y="1077547"/>
                </a:lnTo>
                <a:close/>
                <a:moveTo>
                  <a:pt x="5599046" y="896769"/>
                </a:moveTo>
                <a:cubicBezTo>
                  <a:pt x="5920596" y="895410"/>
                  <a:pt x="6245935" y="980780"/>
                  <a:pt x="6485913" y="1206134"/>
                </a:cubicBezTo>
                <a:lnTo>
                  <a:pt x="6485913" y="1206323"/>
                </a:lnTo>
                <a:cubicBezTo>
                  <a:pt x="6202638" y="1093977"/>
                  <a:pt x="5676165" y="1122229"/>
                  <a:pt x="5262052" y="1381788"/>
                </a:cubicBezTo>
                <a:lnTo>
                  <a:pt x="3948946" y="2062858"/>
                </a:lnTo>
                <a:cubicBezTo>
                  <a:pt x="3630711" y="2212148"/>
                  <a:pt x="3318635" y="2265818"/>
                  <a:pt x="3030908" y="2241062"/>
                </a:cubicBezTo>
                <a:cubicBezTo>
                  <a:pt x="2789792" y="2220369"/>
                  <a:pt x="2592068" y="2129283"/>
                  <a:pt x="2401356" y="1992275"/>
                </a:cubicBezTo>
                <a:cubicBezTo>
                  <a:pt x="2886334" y="2046322"/>
                  <a:pt x="3114375" y="1986038"/>
                  <a:pt x="3424556" y="1842039"/>
                </a:cubicBezTo>
                <a:lnTo>
                  <a:pt x="4734914" y="1107772"/>
                </a:lnTo>
                <a:cubicBezTo>
                  <a:pt x="4959734" y="986213"/>
                  <a:pt x="5277495" y="898127"/>
                  <a:pt x="5599046" y="896769"/>
                </a:cubicBezTo>
                <a:close/>
                <a:moveTo>
                  <a:pt x="9144000" y="679755"/>
                </a:moveTo>
                <a:lnTo>
                  <a:pt x="9144000" y="855699"/>
                </a:lnTo>
                <a:lnTo>
                  <a:pt x="8219858" y="1346166"/>
                </a:lnTo>
                <a:cubicBezTo>
                  <a:pt x="7594000" y="1645220"/>
                  <a:pt x="7239102" y="1691898"/>
                  <a:pt x="6835032" y="1461157"/>
                </a:cubicBezTo>
                <a:cubicBezTo>
                  <a:pt x="7306273" y="1632087"/>
                  <a:pt x="7708921" y="1488749"/>
                  <a:pt x="8199299" y="1228338"/>
                </a:cubicBezTo>
                <a:close/>
                <a:moveTo>
                  <a:pt x="0" y="634918"/>
                </a:moveTo>
                <a:lnTo>
                  <a:pt x="230952" y="660354"/>
                </a:lnTo>
                <a:cubicBezTo>
                  <a:pt x="1395259" y="830711"/>
                  <a:pt x="1782030" y="1526118"/>
                  <a:pt x="2292120" y="1892496"/>
                </a:cubicBezTo>
                <a:cubicBezTo>
                  <a:pt x="1732557" y="1623382"/>
                  <a:pt x="1367925" y="971259"/>
                  <a:pt x="206890" y="805932"/>
                </a:cubicBezTo>
                <a:lnTo>
                  <a:pt x="0" y="783537"/>
                </a:lnTo>
                <a:close/>
                <a:moveTo>
                  <a:pt x="9144000" y="336776"/>
                </a:moveTo>
                <a:lnTo>
                  <a:pt x="9144000" y="507930"/>
                </a:lnTo>
                <a:lnTo>
                  <a:pt x="7983195" y="1230607"/>
                </a:lnTo>
                <a:cubicBezTo>
                  <a:pt x="7595611" y="1463708"/>
                  <a:pt x="7113571" y="1590606"/>
                  <a:pt x="6686100" y="1342858"/>
                </a:cubicBezTo>
                <a:cubicBezTo>
                  <a:pt x="7023567" y="1450386"/>
                  <a:pt x="7467901" y="1447930"/>
                  <a:pt x="7924457" y="1131111"/>
                </a:cubicBezTo>
                <a:cubicBezTo>
                  <a:pt x="8036457" y="1053265"/>
                  <a:pt x="8837502" y="534913"/>
                  <a:pt x="9133957" y="343267"/>
                </a:cubicBezTo>
                <a:close/>
                <a:moveTo>
                  <a:pt x="9144000" y="0"/>
                </a:moveTo>
                <a:lnTo>
                  <a:pt x="9144000" y="169983"/>
                </a:lnTo>
                <a:lnTo>
                  <a:pt x="9141500" y="171717"/>
                </a:lnTo>
                <a:cubicBezTo>
                  <a:pt x="8781210" y="421372"/>
                  <a:pt x="7808517" y="1093416"/>
                  <a:pt x="7681351" y="1160591"/>
                </a:cubicBezTo>
                <a:cubicBezTo>
                  <a:pt x="7524840" y="1243268"/>
                  <a:pt x="7059473" y="1519740"/>
                  <a:pt x="6485913" y="1206134"/>
                </a:cubicBezTo>
                <a:cubicBezTo>
                  <a:pt x="6878708" y="1368843"/>
                  <a:pt x="7309779" y="1278890"/>
                  <a:pt x="7643740" y="1049189"/>
                </a:cubicBezTo>
                <a:lnTo>
                  <a:pt x="8830271" y="219584"/>
                </a:lnTo>
                <a:close/>
              </a:path>
            </a:pathLst>
          </a:custGeom>
          <a:solidFill>
            <a:srgbClr val="002677"/>
          </a:solidFill>
          <a:ln w="9181" cap="flat">
            <a:noFill/>
            <a:prstDash val="solid"/>
            <a:miter/>
          </a:ln>
        </p:spPr>
        <p:txBody>
          <a:bodyPr wrap="square" rtlCol="0" anchor="ctr">
            <a:noAutofit/>
          </a:bodyPr>
          <a:lstStyle/>
          <a:p>
            <a:r>
              <a:rPr lang="en-US" dirty="0"/>
              <a:t>  </a:t>
            </a:r>
          </a:p>
        </p:txBody>
      </p:sp>
      <p:pic>
        <p:nvPicPr>
          <p:cNvPr id="13" name="Picture 12" descr="A close up of a sign&#10;&#10;Description automatically generated">
            <a:extLst>
              <a:ext uri="{FF2B5EF4-FFF2-40B4-BE49-F238E27FC236}">
                <a16:creationId xmlns:a16="http://schemas.microsoft.com/office/drawing/2014/main" id="{8316987A-B8A2-D448-BB0E-051CA9632931}"/>
              </a:ext>
            </a:extLst>
          </p:cNvPr>
          <p:cNvPicPr>
            <a:picLocks noChangeAspect="1"/>
          </p:cNvPicPr>
          <p:nvPr userDrawn="1"/>
        </p:nvPicPr>
        <p:blipFill>
          <a:blip r:embed="rId2"/>
          <a:stretch>
            <a:fillRect/>
          </a:stretch>
        </p:blipFill>
        <p:spPr>
          <a:xfrm>
            <a:off x="10080123" y="5703486"/>
            <a:ext cx="1505517" cy="536449"/>
          </a:xfrm>
          <a:prstGeom prst="rect">
            <a:avLst/>
          </a:prstGeom>
        </p:spPr>
      </p:pic>
    </p:spTree>
    <p:extLst>
      <p:ext uri="{BB962C8B-B14F-4D97-AF65-F5344CB8AC3E}">
        <p14:creationId xmlns:p14="http://schemas.microsoft.com/office/powerpoint/2010/main" val="830075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dition Focus">
    <p:spTree>
      <p:nvGrpSpPr>
        <p:cNvPr id="1" name=""/>
        <p:cNvGrpSpPr/>
        <p:nvPr/>
      </p:nvGrpSpPr>
      <p:grpSpPr>
        <a:xfrm>
          <a:off x="0" y="0"/>
          <a:ext cx="0" cy="0"/>
          <a:chOff x="0" y="0"/>
          <a:chExt cx="0" cy="0"/>
        </a:xfrm>
      </p:grpSpPr>
      <p:sp>
        <p:nvSpPr>
          <p:cNvPr id="32" name="Picture Placeholder 23">
            <a:extLst>
              <a:ext uri="{FF2B5EF4-FFF2-40B4-BE49-F238E27FC236}">
                <a16:creationId xmlns:a16="http://schemas.microsoft.com/office/drawing/2014/main" id="{4DD2AAA8-C795-4E84-B779-6E4F86C2ADF7}"/>
              </a:ext>
            </a:extLst>
          </p:cNvPr>
          <p:cNvSpPr>
            <a:spLocks noGrp="1"/>
          </p:cNvSpPr>
          <p:nvPr>
            <p:ph type="pic" sz="quarter" idx="24" hasCustomPrompt="1"/>
          </p:nvPr>
        </p:nvSpPr>
        <p:spPr>
          <a:xfrm>
            <a:off x="1184953" y="3670599"/>
            <a:ext cx="801688" cy="854075"/>
          </a:xfrm>
        </p:spPr>
        <p:txBody>
          <a:bodyPr/>
          <a:lstStyle>
            <a:lvl1pPr marL="0" indent="0">
              <a:buNone/>
              <a:defRPr/>
            </a:lvl1pPr>
          </a:lstStyle>
          <a:p>
            <a:r>
              <a:rPr lang="en-US" dirty="0"/>
              <a:t>ICON</a:t>
            </a:r>
          </a:p>
        </p:txBody>
      </p:sp>
      <p:sp>
        <p:nvSpPr>
          <p:cNvPr id="42" name="Text Placeholder 41">
            <a:extLst>
              <a:ext uri="{FF2B5EF4-FFF2-40B4-BE49-F238E27FC236}">
                <a16:creationId xmlns:a16="http://schemas.microsoft.com/office/drawing/2014/main" id="{B86F313E-AAB2-4282-8841-BDC7D01ED65B}"/>
              </a:ext>
            </a:extLst>
          </p:cNvPr>
          <p:cNvSpPr>
            <a:spLocks noGrp="1"/>
          </p:cNvSpPr>
          <p:nvPr>
            <p:ph type="body" sz="quarter" idx="29" hasCustomPrompt="1"/>
          </p:nvPr>
        </p:nvSpPr>
        <p:spPr>
          <a:xfrm>
            <a:off x="6054707" y="1638845"/>
            <a:ext cx="5491163" cy="433388"/>
          </a:xfrm>
        </p:spPr>
        <p:txBody>
          <a:bodyPr/>
          <a:lstStyle>
            <a:lvl1pPr marL="0" indent="0">
              <a:buNone/>
              <a:defRPr sz="2400" b="1">
                <a:solidFill>
                  <a:schemeClr val="accent2"/>
                </a:solidFill>
              </a:defRPr>
            </a:lvl1pPr>
            <a:lvl2pPr marL="156630" indent="0">
              <a:buNone/>
              <a:defRPr b="1">
                <a:solidFill>
                  <a:schemeClr val="accent2"/>
                </a:solidFill>
              </a:defRPr>
            </a:lvl2pPr>
            <a:lvl3pPr marL="302677" indent="0">
              <a:buNone/>
              <a:defRPr b="1">
                <a:solidFill>
                  <a:schemeClr val="accent2"/>
                </a:solidFill>
              </a:defRPr>
            </a:lvl3pPr>
            <a:lvl4pPr marL="438140" indent="0">
              <a:buNone/>
              <a:defRPr b="1">
                <a:solidFill>
                  <a:schemeClr val="accent2"/>
                </a:solidFill>
              </a:defRPr>
            </a:lvl4pPr>
            <a:lvl5pPr marL="558786" indent="0">
              <a:buNone/>
              <a:defRPr b="1">
                <a:solidFill>
                  <a:schemeClr val="accent2"/>
                </a:solidFill>
              </a:defRPr>
            </a:lvl5pPr>
          </a:lstStyle>
          <a:p>
            <a:pPr lvl="0"/>
            <a:r>
              <a:rPr lang="en-US" dirty="0"/>
              <a:t>Main Point to Drive Home</a:t>
            </a:r>
          </a:p>
        </p:txBody>
      </p:sp>
      <p:sp>
        <p:nvSpPr>
          <p:cNvPr id="35" name="Chart Placeholder 34">
            <a:extLst>
              <a:ext uri="{FF2B5EF4-FFF2-40B4-BE49-F238E27FC236}">
                <a16:creationId xmlns:a16="http://schemas.microsoft.com/office/drawing/2014/main" id="{C758F0B7-C5DF-43DC-9EB9-8DEF96BD0BB9}"/>
              </a:ext>
            </a:extLst>
          </p:cNvPr>
          <p:cNvSpPr>
            <a:spLocks noGrp="1"/>
          </p:cNvSpPr>
          <p:nvPr>
            <p:ph type="chart" sz="quarter" idx="26"/>
          </p:nvPr>
        </p:nvSpPr>
        <p:spPr>
          <a:xfrm>
            <a:off x="562304" y="3172900"/>
            <a:ext cx="2070100" cy="1819275"/>
          </a:xfrm>
        </p:spPr>
        <p:txBody>
          <a:bodyPr/>
          <a:lstStyle/>
          <a:p>
            <a:endParaRPr lang="en-US"/>
          </a:p>
        </p:txBody>
      </p:sp>
      <p:sp>
        <p:nvSpPr>
          <p:cNvPr id="33" name="Picture Placeholder 23">
            <a:extLst>
              <a:ext uri="{FF2B5EF4-FFF2-40B4-BE49-F238E27FC236}">
                <a16:creationId xmlns:a16="http://schemas.microsoft.com/office/drawing/2014/main" id="{44B6A349-6262-4926-AA85-628857B640CD}"/>
              </a:ext>
            </a:extLst>
          </p:cNvPr>
          <p:cNvSpPr>
            <a:spLocks noGrp="1"/>
          </p:cNvSpPr>
          <p:nvPr>
            <p:ph type="pic" sz="quarter" idx="25" hasCustomPrompt="1"/>
          </p:nvPr>
        </p:nvSpPr>
        <p:spPr>
          <a:xfrm>
            <a:off x="3898598" y="3655501"/>
            <a:ext cx="801688" cy="854075"/>
          </a:xfrm>
        </p:spPr>
        <p:txBody>
          <a:bodyPr/>
          <a:lstStyle>
            <a:lvl1pPr marL="0" indent="0">
              <a:buNone/>
              <a:defRPr/>
            </a:lvl1pPr>
          </a:lstStyle>
          <a:p>
            <a:r>
              <a:rPr lang="en-US" dirty="0"/>
              <a:t>ICON</a:t>
            </a:r>
          </a:p>
        </p:txBody>
      </p:sp>
      <p:sp>
        <p:nvSpPr>
          <p:cNvPr id="24" name="Picture Placeholder 23">
            <a:extLst>
              <a:ext uri="{FF2B5EF4-FFF2-40B4-BE49-F238E27FC236}">
                <a16:creationId xmlns:a16="http://schemas.microsoft.com/office/drawing/2014/main" id="{E2B3F064-E7F2-4267-8834-36B1AEF5178E}"/>
              </a:ext>
            </a:extLst>
          </p:cNvPr>
          <p:cNvSpPr>
            <a:spLocks noGrp="1"/>
          </p:cNvSpPr>
          <p:nvPr>
            <p:ph type="pic" sz="quarter" idx="16" hasCustomPrompt="1"/>
          </p:nvPr>
        </p:nvSpPr>
        <p:spPr>
          <a:xfrm>
            <a:off x="485775" y="1854200"/>
            <a:ext cx="801688" cy="854075"/>
          </a:xfrm>
        </p:spPr>
        <p:txBody>
          <a:bodyPr/>
          <a:lstStyle>
            <a:lvl1pPr marL="0" indent="0">
              <a:buNone/>
              <a:defRPr/>
            </a:lvl1pPr>
          </a:lstStyle>
          <a:p>
            <a:r>
              <a:rPr lang="en-US" dirty="0"/>
              <a:t>ICON</a:t>
            </a:r>
          </a:p>
        </p:txBody>
      </p:sp>
      <p:sp>
        <p:nvSpPr>
          <p:cNvPr id="22" name="Text Placeholder 20">
            <a:extLst>
              <a:ext uri="{FF2B5EF4-FFF2-40B4-BE49-F238E27FC236}">
                <a16:creationId xmlns:a16="http://schemas.microsoft.com/office/drawing/2014/main" id="{FE58A3AF-55AA-417A-A540-A27251AF28A3}"/>
              </a:ext>
            </a:extLst>
          </p:cNvPr>
          <p:cNvSpPr>
            <a:spLocks noGrp="1"/>
          </p:cNvSpPr>
          <p:nvPr>
            <p:ph type="body" sz="quarter" idx="15" hasCustomPrompt="1"/>
          </p:nvPr>
        </p:nvSpPr>
        <p:spPr>
          <a:xfrm>
            <a:off x="1211609" y="1962411"/>
            <a:ext cx="1446212" cy="424968"/>
          </a:xfrm>
        </p:spPr>
        <p:txBody>
          <a:bodyPr/>
          <a:lstStyle>
            <a:lvl1pPr marL="0" indent="0" algn="ctr">
              <a:buNone/>
              <a:defRPr sz="3200" b="1">
                <a:solidFill>
                  <a:schemeClr val="accent1"/>
                </a:solidFill>
              </a:defRPr>
            </a:lvl1pPr>
            <a:lvl2pPr marL="156630" indent="0">
              <a:buNone/>
              <a:defRPr/>
            </a:lvl2pPr>
            <a:lvl3pPr marL="302677" indent="0">
              <a:buNone/>
              <a:defRPr/>
            </a:lvl3pPr>
            <a:lvl4pPr marL="438140" indent="0">
              <a:buNone/>
              <a:defRPr/>
            </a:lvl4pPr>
            <a:lvl5pPr marL="558786" indent="0">
              <a:buNone/>
              <a:defRPr/>
            </a:lvl5pPr>
          </a:lstStyle>
          <a:p>
            <a:pPr lvl="0"/>
            <a:r>
              <a:rPr lang="en-US" dirty="0"/>
              <a:t>XX%</a:t>
            </a:r>
          </a:p>
        </p:txBody>
      </p:sp>
      <p:sp>
        <p:nvSpPr>
          <p:cNvPr id="3" name="Slide Number Placeholder 2">
            <a:extLst>
              <a:ext uri="{FF2B5EF4-FFF2-40B4-BE49-F238E27FC236}">
                <a16:creationId xmlns:a16="http://schemas.microsoft.com/office/drawing/2014/main" id="{FB892EDB-FBFD-4FB1-B41D-125BEEA1BC15}"/>
              </a:ext>
            </a:extLst>
          </p:cNvPr>
          <p:cNvSpPr>
            <a:spLocks noGrp="1"/>
          </p:cNvSpPr>
          <p:nvPr>
            <p:ph type="sldNum" sz="quarter" idx="10"/>
          </p:nvPr>
        </p:nvSpPr>
        <p:spPr/>
        <p:txBody>
          <a:bodyPr/>
          <a:lstStyle/>
          <a:p>
            <a:fld id="{66DE20E4-D496-034F-914D-F7F15B93E95B}" type="slidenum">
              <a:rPr lang="en-US" smtClean="0"/>
              <a:pPr/>
              <a:t>‹#›</a:t>
            </a:fld>
            <a:endParaRPr lang="en-US" dirty="0"/>
          </a:p>
        </p:txBody>
      </p:sp>
      <p:sp>
        <p:nvSpPr>
          <p:cNvPr id="4" name="Footer Placeholder 3">
            <a:extLst>
              <a:ext uri="{FF2B5EF4-FFF2-40B4-BE49-F238E27FC236}">
                <a16:creationId xmlns:a16="http://schemas.microsoft.com/office/drawing/2014/main" id="{FA2E807E-33B4-4277-866A-2D02F624A328}"/>
              </a:ext>
            </a:extLst>
          </p:cNvPr>
          <p:cNvSpPr>
            <a:spLocks noGrp="1"/>
          </p:cNvSpPr>
          <p:nvPr>
            <p:ph type="ftr" sz="quarter" idx="11"/>
          </p:nvPr>
        </p:nvSpPr>
        <p:spPr/>
        <p:txBody>
          <a:bodyPr/>
          <a:lstStyle/>
          <a:p>
            <a:r>
              <a:rPr lang="en-US"/>
              <a:t>Type division name here</a:t>
            </a:r>
            <a:endParaRPr lang="en-US" dirty="0"/>
          </a:p>
        </p:txBody>
      </p:sp>
      <p:cxnSp>
        <p:nvCxnSpPr>
          <p:cNvPr id="13" name="Straight Connector 12">
            <a:extLst>
              <a:ext uri="{FF2B5EF4-FFF2-40B4-BE49-F238E27FC236}">
                <a16:creationId xmlns:a16="http://schemas.microsoft.com/office/drawing/2014/main" id="{8D3E6580-F957-4530-A74A-42E7B0D41967}"/>
              </a:ext>
            </a:extLst>
          </p:cNvPr>
          <p:cNvCxnSpPr>
            <a:cxnSpLocks/>
          </p:cNvCxnSpPr>
          <p:nvPr userDrawn="1"/>
        </p:nvCxnSpPr>
        <p:spPr>
          <a:xfrm>
            <a:off x="2878710" y="1947841"/>
            <a:ext cx="0" cy="853879"/>
          </a:xfrm>
          <a:prstGeom prst="line">
            <a:avLst/>
          </a:prstGeom>
          <a:noFill/>
          <a:ln w="6350" cap="flat" cmpd="sng" algn="ctr">
            <a:solidFill>
              <a:srgbClr val="E0E0E0"/>
            </a:solidFill>
            <a:prstDash val="solid"/>
            <a:miter lim="800000"/>
          </a:ln>
          <a:effectLst/>
        </p:spPr>
      </p:cxnSp>
      <p:cxnSp>
        <p:nvCxnSpPr>
          <p:cNvPr id="16" name="Straight Connector 15">
            <a:extLst>
              <a:ext uri="{FF2B5EF4-FFF2-40B4-BE49-F238E27FC236}">
                <a16:creationId xmlns:a16="http://schemas.microsoft.com/office/drawing/2014/main" id="{52599684-A16F-4E32-A3A0-484A3691E632}"/>
              </a:ext>
            </a:extLst>
          </p:cNvPr>
          <p:cNvCxnSpPr>
            <a:cxnSpLocks/>
          </p:cNvCxnSpPr>
          <p:nvPr userDrawn="1"/>
        </p:nvCxnSpPr>
        <p:spPr>
          <a:xfrm>
            <a:off x="2891412" y="3239766"/>
            <a:ext cx="0" cy="2453514"/>
          </a:xfrm>
          <a:prstGeom prst="line">
            <a:avLst/>
          </a:prstGeom>
          <a:noFill/>
          <a:ln w="6350" cap="flat" cmpd="sng" algn="ctr">
            <a:solidFill>
              <a:srgbClr val="E0E0E0"/>
            </a:solidFill>
            <a:prstDash val="solid"/>
            <a:miter lim="800000"/>
          </a:ln>
          <a:effectLst/>
        </p:spPr>
      </p:cxnSp>
      <p:sp>
        <p:nvSpPr>
          <p:cNvPr id="21" name="Text Placeholder 20">
            <a:extLst>
              <a:ext uri="{FF2B5EF4-FFF2-40B4-BE49-F238E27FC236}">
                <a16:creationId xmlns:a16="http://schemas.microsoft.com/office/drawing/2014/main" id="{0C973A4A-079D-4067-9681-2D569CAB5BE4}"/>
              </a:ext>
            </a:extLst>
          </p:cNvPr>
          <p:cNvSpPr>
            <a:spLocks noGrp="1"/>
          </p:cNvSpPr>
          <p:nvPr>
            <p:ph type="body" sz="quarter" idx="14" hasCustomPrompt="1"/>
          </p:nvPr>
        </p:nvSpPr>
        <p:spPr>
          <a:xfrm>
            <a:off x="3891493" y="2406567"/>
            <a:ext cx="1446212" cy="231655"/>
          </a:xfrm>
        </p:spPr>
        <p:txBody>
          <a:bodyPr/>
          <a:lstStyle>
            <a:lvl1pPr marL="0" indent="0" algn="ctr">
              <a:buNone/>
              <a:defRPr sz="1050" b="0">
                <a:solidFill>
                  <a:schemeClr val="tx2"/>
                </a:solidFill>
              </a:defRPr>
            </a:lvl1pPr>
            <a:lvl2pPr marL="156630" indent="0">
              <a:buNone/>
              <a:defRPr/>
            </a:lvl2pPr>
            <a:lvl3pPr marL="302677" indent="0">
              <a:buNone/>
              <a:defRPr/>
            </a:lvl3pPr>
            <a:lvl4pPr marL="438140" indent="0">
              <a:buNone/>
              <a:defRPr/>
            </a:lvl4pPr>
            <a:lvl5pPr marL="558786" indent="0">
              <a:buNone/>
              <a:defRPr/>
            </a:lvl5pPr>
          </a:lstStyle>
          <a:p>
            <a:pPr lvl="0"/>
            <a:r>
              <a:rPr lang="en-US" dirty="0"/>
              <a:t>Spend Metric</a:t>
            </a:r>
          </a:p>
        </p:txBody>
      </p:sp>
      <p:sp>
        <p:nvSpPr>
          <p:cNvPr id="25" name="Picture Placeholder 23">
            <a:extLst>
              <a:ext uri="{FF2B5EF4-FFF2-40B4-BE49-F238E27FC236}">
                <a16:creationId xmlns:a16="http://schemas.microsoft.com/office/drawing/2014/main" id="{44CA5BB4-AFD1-47B2-87B3-D44ACF1A1F47}"/>
              </a:ext>
            </a:extLst>
          </p:cNvPr>
          <p:cNvSpPr>
            <a:spLocks noGrp="1"/>
          </p:cNvSpPr>
          <p:nvPr>
            <p:ph type="pic" sz="quarter" idx="17" hasCustomPrompt="1"/>
          </p:nvPr>
        </p:nvSpPr>
        <p:spPr>
          <a:xfrm>
            <a:off x="3156827" y="1855539"/>
            <a:ext cx="801688" cy="854075"/>
          </a:xfrm>
        </p:spPr>
        <p:txBody>
          <a:bodyPr/>
          <a:lstStyle>
            <a:lvl1pPr marL="0" indent="0">
              <a:buNone/>
              <a:defRPr/>
            </a:lvl1pPr>
          </a:lstStyle>
          <a:p>
            <a:r>
              <a:rPr lang="en-US" dirty="0"/>
              <a:t>ICON</a:t>
            </a:r>
          </a:p>
        </p:txBody>
      </p:sp>
      <p:sp>
        <p:nvSpPr>
          <p:cNvPr id="26" name="Text Placeholder 20">
            <a:extLst>
              <a:ext uri="{FF2B5EF4-FFF2-40B4-BE49-F238E27FC236}">
                <a16:creationId xmlns:a16="http://schemas.microsoft.com/office/drawing/2014/main" id="{832318AC-3D67-4170-BFA8-7DAE7F1B963D}"/>
              </a:ext>
            </a:extLst>
          </p:cNvPr>
          <p:cNvSpPr>
            <a:spLocks noGrp="1"/>
          </p:cNvSpPr>
          <p:nvPr>
            <p:ph type="body" sz="quarter" idx="18" hasCustomPrompt="1"/>
          </p:nvPr>
        </p:nvSpPr>
        <p:spPr>
          <a:xfrm>
            <a:off x="3882661" y="1963750"/>
            <a:ext cx="1446212" cy="424968"/>
          </a:xfrm>
        </p:spPr>
        <p:txBody>
          <a:bodyPr/>
          <a:lstStyle>
            <a:lvl1pPr marL="0" indent="0" algn="ctr">
              <a:buNone/>
              <a:defRPr sz="3200" b="1">
                <a:solidFill>
                  <a:schemeClr val="accent1"/>
                </a:solidFill>
              </a:defRPr>
            </a:lvl1pPr>
            <a:lvl2pPr marL="156630" indent="0">
              <a:buNone/>
              <a:defRPr/>
            </a:lvl2pPr>
            <a:lvl3pPr marL="302677" indent="0">
              <a:buNone/>
              <a:defRPr/>
            </a:lvl3pPr>
            <a:lvl4pPr marL="438140" indent="0">
              <a:buNone/>
              <a:defRPr/>
            </a:lvl4pPr>
            <a:lvl5pPr marL="558786" indent="0">
              <a:buNone/>
              <a:defRPr/>
            </a:lvl5pPr>
          </a:lstStyle>
          <a:p>
            <a:pPr lvl="0"/>
            <a:r>
              <a:rPr lang="en-US" dirty="0"/>
              <a:t>XX%</a:t>
            </a:r>
          </a:p>
        </p:txBody>
      </p:sp>
      <p:sp>
        <p:nvSpPr>
          <p:cNvPr id="27" name="Text Placeholder 20">
            <a:extLst>
              <a:ext uri="{FF2B5EF4-FFF2-40B4-BE49-F238E27FC236}">
                <a16:creationId xmlns:a16="http://schemas.microsoft.com/office/drawing/2014/main" id="{E4CD63C1-2F09-4928-89AB-19BBC7051A6B}"/>
              </a:ext>
            </a:extLst>
          </p:cNvPr>
          <p:cNvSpPr>
            <a:spLocks noGrp="1"/>
          </p:cNvSpPr>
          <p:nvPr>
            <p:ph type="body" sz="quarter" idx="19" hasCustomPrompt="1"/>
          </p:nvPr>
        </p:nvSpPr>
        <p:spPr>
          <a:xfrm>
            <a:off x="1211609" y="2389849"/>
            <a:ext cx="1446212" cy="231655"/>
          </a:xfrm>
        </p:spPr>
        <p:txBody>
          <a:bodyPr/>
          <a:lstStyle>
            <a:lvl1pPr marL="0" indent="0" algn="ctr">
              <a:buNone/>
              <a:defRPr sz="1050" b="0">
                <a:solidFill>
                  <a:schemeClr val="tx2"/>
                </a:solidFill>
              </a:defRPr>
            </a:lvl1pPr>
            <a:lvl2pPr marL="156630" indent="0">
              <a:buNone/>
              <a:defRPr/>
            </a:lvl2pPr>
            <a:lvl3pPr marL="302677" indent="0">
              <a:buNone/>
              <a:defRPr/>
            </a:lvl3pPr>
            <a:lvl4pPr marL="438140" indent="0">
              <a:buNone/>
              <a:defRPr/>
            </a:lvl4pPr>
            <a:lvl5pPr marL="558786" indent="0">
              <a:buNone/>
              <a:defRPr/>
            </a:lvl5pPr>
          </a:lstStyle>
          <a:p>
            <a:pPr lvl="0"/>
            <a:r>
              <a:rPr lang="en-US" dirty="0"/>
              <a:t>Prevalence Metric</a:t>
            </a:r>
          </a:p>
        </p:txBody>
      </p:sp>
      <p:sp>
        <p:nvSpPr>
          <p:cNvPr id="28" name="Text Placeholder 20">
            <a:extLst>
              <a:ext uri="{FF2B5EF4-FFF2-40B4-BE49-F238E27FC236}">
                <a16:creationId xmlns:a16="http://schemas.microsoft.com/office/drawing/2014/main" id="{B9E4B7C4-4693-42B8-A634-A114D696FE37}"/>
              </a:ext>
            </a:extLst>
          </p:cNvPr>
          <p:cNvSpPr>
            <a:spLocks noGrp="1"/>
          </p:cNvSpPr>
          <p:nvPr>
            <p:ph type="body" sz="quarter" idx="20" hasCustomPrompt="1"/>
          </p:nvPr>
        </p:nvSpPr>
        <p:spPr>
          <a:xfrm>
            <a:off x="874248" y="4918218"/>
            <a:ext cx="1446212" cy="424968"/>
          </a:xfrm>
        </p:spPr>
        <p:txBody>
          <a:bodyPr/>
          <a:lstStyle>
            <a:lvl1pPr marL="0" indent="0" algn="ctr">
              <a:buNone/>
              <a:defRPr sz="3200" b="1">
                <a:solidFill>
                  <a:schemeClr val="accent1"/>
                </a:solidFill>
              </a:defRPr>
            </a:lvl1pPr>
            <a:lvl2pPr marL="156630" indent="0">
              <a:buNone/>
              <a:defRPr/>
            </a:lvl2pPr>
            <a:lvl3pPr marL="302677" indent="0">
              <a:buNone/>
              <a:defRPr/>
            </a:lvl3pPr>
            <a:lvl4pPr marL="438140" indent="0">
              <a:buNone/>
              <a:defRPr/>
            </a:lvl4pPr>
            <a:lvl5pPr marL="558786" indent="0">
              <a:buNone/>
              <a:defRPr/>
            </a:lvl5pPr>
          </a:lstStyle>
          <a:p>
            <a:pPr lvl="0"/>
            <a:r>
              <a:rPr lang="en-US" dirty="0"/>
              <a:t>XX%</a:t>
            </a:r>
          </a:p>
        </p:txBody>
      </p:sp>
      <p:sp>
        <p:nvSpPr>
          <p:cNvPr id="29" name="Text Placeholder 20">
            <a:extLst>
              <a:ext uri="{FF2B5EF4-FFF2-40B4-BE49-F238E27FC236}">
                <a16:creationId xmlns:a16="http://schemas.microsoft.com/office/drawing/2014/main" id="{8231ED0D-5B78-42B2-9DC4-C38D52A49A18}"/>
              </a:ext>
            </a:extLst>
          </p:cNvPr>
          <p:cNvSpPr>
            <a:spLocks noGrp="1"/>
          </p:cNvSpPr>
          <p:nvPr>
            <p:ph type="body" sz="quarter" idx="21" hasCustomPrompt="1"/>
          </p:nvPr>
        </p:nvSpPr>
        <p:spPr>
          <a:xfrm>
            <a:off x="874248" y="5345656"/>
            <a:ext cx="1446212" cy="231655"/>
          </a:xfrm>
        </p:spPr>
        <p:txBody>
          <a:bodyPr/>
          <a:lstStyle>
            <a:lvl1pPr marL="0" indent="0" algn="ctr">
              <a:buNone/>
              <a:defRPr sz="1050" b="0">
                <a:solidFill>
                  <a:schemeClr val="tx2"/>
                </a:solidFill>
              </a:defRPr>
            </a:lvl1pPr>
            <a:lvl2pPr marL="156630" indent="0">
              <a:buNone/>
              <a:defRPr/>
            </a:lvl2pPr>
            <a:lvl3pPr marL="302677" indent="0">
              <a:buNone/>
              <a:defRPr/>
            </a:lvl3pPr>
            <a:lvl4pPr marL="438140" indent="0">
              <a:buNone/>
              <a:defRPr/>
            </a:lvl4pPr>
            <a:lvl5pPr marL="558786" indent="0">
              <a:buNone/>
              <a:defRPr/>
            </a:lvl5pPr>
          </a:lstStyle>
          <a:p>
            <a:pPr lvl="0"/>
            <a:r>
              <a:rPr lang="en-US" dirty="0"/>
              <a:t>Main Point</a:t>
            </a:r>
          </a:p>
        </p:txBody>
      </p:sp>
      <p:sp>
        <p:nvSpPr>
          <p:cNvPr id="30" name="Text Placeholder 20">
            <a:extLst>
              <a:ext uri="{FF2B5EF4-FFF2-40B4-BE49-F238E27FC236}">
                <a16:creationId xmlns:a16="http://schemas.microsoft.com/office/drawing/2014/main" id="{EE86F811-E959-4CA9-AB62-9EE6156FEF79}"/>
              </a:ext>
            </a:extLst>
          </p:cNvPr>
          <p:cNvSpPr>
            <a:spLocks noGrp="1"/>
          </p:cNvSpPr>
          <p:nvPr>
            <p:ph type="body" sz="quarter" idx="22" hasCustomPrompt="1"/>
          </p:nvPr>
        </p:nvSpPr>
        <p:spPr>
          <a:xfrm>
            <a:off x="3611813" y="4915748"/>
            <a:ext cx="1446212" cy="424968"/>
          </a:xfrm>
        </p:spPr>
        <p:txBody>
          <a:bodyPr/>
          <a:lstStyle>
            <a:lvl1pPr marL="0" indent="0" algn="ctr">
              <a:buNone/>
              <a:defRPr sz="3200" b="1">
                <a:solidFill>
                  <a:schemeClr val="tx2"/>
                </a:solidFill>
              </a:defRPr>
            </a:lvl1pPr>
            <a:lvl2pPr marL="156630" indent="0">
              <a:buNone/>
              <a:defRPr/>
            </a:lvl2pPr>
            <a:lvl3pPr marL="302677" indent="0">
              <a:buNone/>
              <a:defRPr/>
            </a:lvl3pPr>
            <a:lvl4pPr marL="438140" indent="0">
              <a:buNone/>
              <a:defRPr/>
            </a:lvl4pPr>
            <a:lvl5pPr marL="558786" indent="0">
              <a:buNone/>
              <a:defRPr/>
            </a:lvl5pPr>
          </a:lstStyle>
          <a:p>
            <a:pPr lvl="0"/>
            <a:r>
              <a:rPr lang="en-US" dirty="0"/>
              <a:t>XX%</a:t>
            </a:r>
          </a:p>
        </p:txBody>
      </p:sp>
      <p:sp>
        <p:nvSpPr>
          <p:cNvPr id="31" name="Text Placeholder 20">
            <a:extLst>
              <a:ext uri="{FF2B5EF4-FFF2-40B4-BE49-F238E27FC236}">
                <a16:creationId xmlns:a16="http://schemas.microsoft.com/office/drawing/2014/main" id="{CA3B3E80-44E0-421C-8290-FD47E35C92B1}"/>
              </a:ext>
            </a:extLst>
          </p:cNvPr>
          <p:cNvSpPr>
            <a:spLocks noGrp="1"/>
          </p:cNvSpPr>
          <p:nvPr>
            <p:ph type="body" sz="quarter" idx="23" hasCustomPrompt="1"/>
          </p:nvPr>
        </p:nvSpPr>
        <p:spPr>
          <a:xfrm>
            <a:off x="3611813" y="5343186"/>
            <a:ext cx="1446212" cy="231655"/>
          </a:xfrm>
        </p:spPr>
        <p:txBody>
          <a:bodyPr/>
          <a:lstStyle>
            <a:lvl1pPr marL="0" indent="0" algn="ctr">
              <a:buNone/>
              <a:defRPr sz="1050" b="0">
                <a:solidFill>
                  <a:schemeClr val="tx2"/>
                </a:solidFill>
              </a:defRPr>
            </a:lvl1pPr>
            <a:lvl2pPr marL="156630" indent="0">
              <a:buNone/>
              <a:defRPr/>
            </a:lvl2pPr>
            <a:lvl3pPr marL="302677" indent="0">
              <a:buNone/>
              <a:defRPr/>
            </a:lvl3pPr>
            <a:lvl4pPr marL="438140" indent="0">
              <a:buNone/>
              <a:defRPr/>
            </a:lvl4pPr>
            <a:lvl5pPr marL="558786" indent="0">
              <a:buNone/>
              <a:defRPr/>
            </a:lvl5pPr>
          </a:lstStyle>
          <a:p>
            <a:pPr lvl="0"/>
            <a:r>
              <a:rPr lang="en-US" dirty="0"/>
              <a:t>Industry Comparison</a:t>
            </a:r>
          </a:p>
        </p:txBody>
      </p:sp>
      <p:sp>
        <p:nvSpPr>
          <p:cNvPr id="36" name="Chart Placeholder 34">
            <a:extLst>
              <a:ext uri="{FF2B5EF4-FFF2-40B4-BE49-F238E27FC236}">
                <a16:creationId xmlns:a16="http://schemas.microsoft.com/office/drawing/2014/main" id="{7C96D46F-68EB-460F-9E9F-447C1B526F4F}"/>
              </a:ext>
            </a:extLst>
          </p:cNvPr>
          <p:cNvSpPr>
            <a:spLocks noGrp="1"/>
          </p:cNvSpPr>
          <p:nvPr>
            <p:ph type="chart" sz="quarter" idx="27"/>
          </p:nvPr>
        </p:nvSpPr>
        <p:spPr>
          <a:xfrm>
            <a:off x="3258773" y="3167865"/>
            <a:ext cx="2070100" cy="1819275"/>
          </a:xfrm>
        </p:spPr>
        <p:txBody>
          <a:bodyPr/>
          <a:lstStyle/>
          <a:p>
            <a:endParaRPr lang="en-US"/>
          </a:p>
        </p:txBody>
      </p:sp>
      <p:sp>
        <p:nvSpPr>
          <p:cNvPr id="40" name="Text Placeholder 39">
            <a:extLst>
              <a:ext uri="{FF2B5EF4-FFF2-40B4-BE49-F238E27FC236}">
                <a16:creationId xmlns:a16="http://schemas.microsoft.com/office/drawing/2014/main" id="{2E8BC234-AEB9-4C1F-A14A-E4BC42F91F9F}"/>
              </a:ext>
            </a:extLst>
          </p:cNvPr>
          <p:cNvSpPr>
            <a:spLocks noGrp="1"/>
          </p:cNvSpPr>
          <p:nvPr>
            <p:ph type="body" sz="quarter" idx="28" hasCustomPrompt="1"/>
          </p:nvPr>
        </p:nvSpPr>
        <p:spPr>
          <a:xfrm>
            <a:off x="6096000" y="2225675"/>
            <a:ext cx="5491163" cy="3467100"/>
          </a:xfrm>
        </p:spPr>
        <p:txBody>
          <a:bodyPr/>
          <a:lstStyle>
            <a:lvl1pPr marL="0" indent="0">
              <a:buNone/>
              <a:defRPr sz="1800" b="1"/>
            </a:lvl1pPr>
            <a:lvl2pPr marL="292093" indent="-135463">
              <a:buFont typeface="Arial" panose="020B0604020202020204" pitchFamily="34" charset="0"/>
              <a:buChar char="•"/>
              <a:defRPr sz="1600"/>
            </a:lvl2pPr>
          </a:lstStyle>
          <a:p>
            <a:pPr lvl="0"/>
            <a:r>
              <a:rPr lang="en-US" dirty="0"/>
              <a:t>MHO Lever</a:t>
            </a:r>
          </a:p>
          <a:p>
            <a:pPr lvl="1"/>
            <a:r>
              <a:rPr lang="en-US" dirty="0"/>
              <a:t>Insight 1</a:t>
            </a:r>
          </a:p>
          <a:p>
            <a:pPr lvl="1"/>
            <a:endParaRPr lang="en-US" dirty="0"/>
          </a:p>
          <a:p>
            <a:pPr lvl="0"/>
            <a:r>
              <a:rPr lang="en-US" dirty="0"/>
              <a:t>MHO Lever</a:t>
            </a:r>
          </a:p>
          <a:p>
            <a:pPr lvl="1"/>
            <a:r>
              <a:rPr lang="en-US" dirty="0"/>
              <a:t>Insight 1</a:t>
            </a:r>
          </a:p>
          <a:p>
            <a:pPr lvl="1"/>
            <a:endParaRPr lang="en-US" dirty="0"/>
          </a:p>
          <a:p>
            <a:pPr lvl="0"/>
            <a:r>
              <a:rPr lang="en-US" dirty="0"/>
              <a:t>MHO Lever</a:t>
            </a:r>
          </a:p>
          <a:p>
            <a:pPr lvl="1"/>
            <a:r>
              <a:rPr lang="en-US" dirty="0"/>
              <a:t>Insight 1</a:t>
            </a:r>
          </a:p>
        </p:txBody>
      </p:sp>
      <p:sp>
        <p:nvSpPr>
          <p:cNvPr id="43" name="Title 42">
            <a:extLst>
              <a:ext uri="{FF2B5EF4-FFF2-40B4-BE49-F238E27FC236}">
                <a16:creationId xmlns:a16="http://schemas.microsoft.com/office/drawing/2014/main" id="{BCF569CB-38D6-47B0-A11D-3887AB3F0C7C}"/>
              </a:ext>
            </a:extLst>
          </p:cNvPr>
          <p:cNvSpPr>
            <a:spLocks noGrp="1"/>
          </p:cNvSpPr>
          <p:nvPr>
            <p:ph type="title" hasCustomPrompt="1"/>
          </p:nvPr>
        </p:nvSpPr>
        <p:spPr/>
        <p:txBody>
          <a:bodyPr/>
          <a:lstStyle>
            <a:lvl1pPr>
              <a:defRPr/>
            </a:lvl1pPr>
          </a:lstStyle>
          <a:p>
            <a:r>
              <a:rPr lang="en-US" dirty="0"/>
              <a:t>Condition Focus</a:t>
            </a:r>
          </a:p>
        </p:txBody>
      </p:sp>
    </p:spTree>
    <p:extLst>
      <p:ext uri="{BB962C8B-B14F-4D97-AF65-F5344CB8AC3E}">
        <p14:creationId xmlns:p14="http://schemas.microsoft.com/office/powerpoint/2010/main" val="9430218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slide #2 – light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nvPr>
        </p:nvSpPr>
        <p:spPr>
          <a:xfrm>
            <a:off x="0" y="0"/>
            <a:ext cx="12192000" cy="4379384"/>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lumMod val="40000"/>
              <a:lumOff val="60000"/>
            </a:schemeClr>
          </a:solidFill>
        </p:spPr>
        <p:txBody>
          <a:bodyPr wrap="square" anchor="ctr">
            <a:noAutofit/>
          </a:bodyPr>
          <a:lstStyle>
            <a:lvl1pPr marL="0" indent="0" algn="ctr">
              <a:buNone/>
              <a:defRPr/>
            </a:lvl1pPr>
          </a:lstStyle>
          <a:p>
            <a:endParaRPr lang="en-US" dirty="0"/>
          </a:p>
        </p:txBody>
      </p:sp>
      <p:sp>
        <p:nvSpPr>
          <p:cNvPr id="13" name="Freeform 12">
            <a:extLst>
              <a:ext uri="{FF2B5EF4-FFF2-40B4-BE49-F238E27FC236}">
                <a16:creationId xmlns:a16="http://schemas.microsoft.com/office/drawing/2014/main" id="{E59709CE-7BDA-5B48-9A86-C3E223C68F97}"/>
              </a:ext>
            </a:extLst>
          </p:cNvPr>
          <p:cNvSpPr/>
          <p:nvPr userDrawn="1"/>
        </p:nvSpPr>
        <p:spPr>
          <a:xfrm>
            <a:off x="-15523" y="3713698"/>
            <a:ext cx="9183221" cy="1149585"/>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1216" y="3713698"/>
            <a:ext cx="8110012" cy="1128173"/>
          </a:xfrm>
        </p:spPr>
        <p:txBody>
          <a:bodyPr rIns="0" anchor="ctr" anchorCtr="0">
            <a:noAutofit/>
          </a:bodyPr>
          <a:lstStyle>
            <a:lvl1pPr algn="l">
              <a:defRPr sz="4267" spc="0" baseline="0">
                <a:solidFill>
                  <a:schemeClr val="bg1"/>
                </a:solidFill>
              </a:defRPr>
            </a:lvl1pPr>
          </a:lstStyle>
          <a:p>
            <a:r>
              <a:rPr lang="en-US" dirty="0"/>
              <a:t>Title slide with light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05038" y="4945665"/>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50139"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4">
            <a:extLst>
              <a:ext uri="{FF2B5EF4-FFF2-40B4-BE49-F238E27FC236}">
                <a16:creationId xmlns:a16="http://schemas.microsoft.com/office/drawing/2014/main" id="{A255D382-36AC-134B-819C-C052D3A91439}"/>
              </a:ext>
            </a:extLst>
          </p:cNvPr>
          <p:cNvSpPr>
            <a:spLocks noGrp="1"/>
          </p:cNvSpPr>
          <p:nvPr>
            <p:ph type="body" sz="quarter" idx="11"/>
          </p:nvPr>
        </p:nvSpPr>
        <p:spPr>
          <a:xfrm>
            <a:off x="511451" y="6050870"/>
            <a:ext cx="3009900" cy="270245"/>
          </a:xfrm>
        </p:spPr>
        <p:txBody>
          <a:bodyPr/>
          <a:lstStyle>
            <a:lvl1pPr marL="0" indent="0">
              <a:buNone/>
              <a:defRPr sz="1333" b="0"/>
            </a:lvl1pPr>
            <a:lvl2pPr marL="118530" indent="0">
              <a:buNone/>
              <a:defRPr/>
            </a:lvl2pPr>
          </a:lstStyle>
          <a:p>
            <a:pPr lvl="0"/>
            <a:r>
              <a:rPr lang="en-US" dirty="0"/>
              <a:t>Click to edit</a:t>
            </a:r>
          </a:p>
        </p:txBody>
      </p:sp>
      <p:pic>
        <p:nvPicPr>
          <p:cNvPr id="15" name="Picture 14" descr="A close up of a sign&#10;&#10;Description automatically generated">
            <a:extLst>
              <a:ext uri="{FF2B5EF4-FFF2-40B4-BE49-F238E27FC236}">
                <a16:creationId xmlns:a16="http://schemas.microsoft.com/office/drawing/2014/main" id="{6308ECCF-E72D-0149-9005-B10DBD6FAA58}"/>
              </a:ext>
            </a:extLst>
          </p:cNvPr>
          <p:cNvPicPr>
            <a:picLocks noChangeAspect="1"/>
          </p:cNvPicPr>
          <p:nvPr userDrawn="1"/>
        </p:nvPicPr>
        <p:blipFill>
          <a:blip r:embed="rId2"/>
          <a:stretch>
            <a:fillRect/>
          </a:stretch>
        </p:blipFill>
        <p:spPr>
          <a:xfrm>
            <a:off x="10080123" y="5703486"/>
            <a:ext cx="1505517" cy="536449"/>
          </a:xfrm>
          <a:prstGeom prst="rect">
            <a:avLst/>
          </a:prstGeom>
        </p:spPr>
      </p:pic>
    </p:spTree>
    <p:extLst>
      <p:ext uri="{BB962C8B-B14F-4D97-AF65-F5344CB8AC3E}">
        <p14:creationId xmlns:p14="http://schemas.microsoft.com/office/powerpoint/2010/main" val="389441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slide #2 – dark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nvPr>
        </p:nvSpPr>
        <p:spPr>
          <a:xfrm>
            <a:off x="0" y="0"/>
            <a:ext cx="12192000" cy="4379384"/>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solidFill>
        </p:spPr>
        <p:txBody>
          <a:bodyPr wrap="square" anchor="ctr">
            <a:noAutofit/>
          </a:bodyPr>
          <a:lstStyle>
            <a:lvl1pPr marL="0" indent="0" algn="ctr">
              <a:buNone/>
              <a:defRPr/>
            </a:lvl1pPr>
          </a:lstStyle>
          <a:p>
            <a:endParaRPr lang="en-US" dirty="0"/>
          </a:p>
        </p:txBody>
      </p:sp>
      <p:sp>
        <p:nvSpPr>
          <p:cNvPr id="39" name="Freeform 38">
            <a:extLst>
              <a:ext uri="{FF2B5EF4-FFF2-40B4-BE49-F238E27FC236}">
                <a16:creationId xmlns:a16="http://schemas.microsoft.com/office/drawing/2014/main" id="{4F9EC103-0F67-D041-A68D-29194D3A99CB}"/>
              </a:ext>
            </a:extLst>
          </p:cNvPr>
          <p:cNvSpPr/>
          <p:nvPr userDrawn="1"/>
        </p:nvSpPr>
        <p:spPr>
          <a:xfrm>
            <a:off x="-11289" y="3713698"/>
            <a:ext cx="9183221" cy="1149585"/>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1216" y="3713698"/>
            <a:ext cx="8110724" cy="1128173"/>
          </a:xfrm>
        </p:spPr>
        <p:txBody>
          <a:bodyPr rIns="0" anchor="ctr" anchorCtr="0">
            <a:noAutofit/>
          </a:bodyPr>
          <a:lstStyle>
            <a:lvl1pPr algn="l">
              <a:defRPr sz="4267" spc="0" baseline="0">
                <a:solidFill>
                  <a:schemeClr val="bg1"/>
                </a:solidFill>
              </a:defRPr>
            </a:lvl1pPr>
          </a:lstStyle>
          <a:p>
            <a:r>
              <a:rPr lang="en-US" dirty="0"/>
              <a:t>Title slide with dark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05038" y="4945665"/>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95232"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 Placeholder 4">
            <a:extLst>
              <a:ext uri="{FF2B5EF4-FFF2-40B4-BE49-F238E27FC236}">
                <a16:creationId xmlns:a16="http://schemas.microsoft.com/office/drawing/2014/main" id="{677B2950-4E80-4446-9C2A-409ECCDE1D8C}"/>
              </a:ext>
            </a:extLst>
          </p:cNvPr>
          <p:cNvSpPr>
            <a:spLocks noGrp="1"/>
          </p:cNvSpPr>
          <p:nvPr>
            <p:ph type="body" sz="quarter" idx="11"/>
          </p:nvPr>
        </p:nvSpPr>
        <p:spPr>
          <a:xfrm>
            <a:off x="511451" y="6050870"/>
            <a:ext cx="3009900" cy="270245"/>
          </a:xfrm>
        </p:spPr>
        <p:txBody>
          <a:bodyPr/>
          <a:lstStyle>
            <a:lvl1pPr marL="0" indent="0">
              <a:buNone/>
              <a:defRPr sz="1333" b="0"/>
            </a:lvl1pPr>
            <a:lvl2pPr marL="118530" indent="0">
              <a:buNone/>
              <a:defRPr/>
            </a:lvl2pPr>
          </a:lstStyle>
          <a:p>
            <a:pPr lvl="0"/>
            <a:r>
              <a:rPr lang="en-US" dirty="0"/>
              <a:t>Click to edit</a:t>
            </a:r>
          </a:p>
        </p:txBody>
      </p:sp>
      <p:pic>
        <p:nvPicPr>
          <p:cNvPr id="14" name="Picture 13" descr="A close up of a sign&#10;&#10;Description automatically generated">
            <a:extLst>
              <a:ext uri="{FF2B5EF4-FFF2-40B4-BE49-F238E27FC236}">
                <a16:creationId xmlns:a16="http://schemas.microsoft.com/office/drawing/2014/main" id="{75826C9D-8CE1-F048-A801-96B766969B7A}"/>
              </a:ext>
            </a:extLst>
          </p:cNvPr>
          <p:cNvPicPr>
            <a:picLocks noChangeAspect="1"/>
          </p:cNvPicPr>
          <p:nvPr userDrawn="1"/>
        </p:nvPicPr>
        <p:blipFill>
          <a:blip r:embed="rId2"/>
          <a:stretch>
            <a:fillRect/>
          </a:stretch>
        </p:blipFill>
        <p:spPr>
          <a:xfrm>
            <a:off x="10080123" y="5703486"/>
            <a:ext cx="1505517" cy="536449"/>
          </a:xfrm>
          <a:prstGeom prst="rect">
            <a:avLst/>
          </a:prstGeom>
        </p:spPr>
      </p:pic>
    </p:spTree>
    <p:extLst>
      <p:ext uri="{BB962C8B-B14F-4D97-AF65-F5344CB8AC3E}">
        <p14:creationId xmlns:p14="http://schemas.microsoft.com/office/powerpoint/2010/main" val="3447069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slide #3 – light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nvPr>
        </p:nvSpPr>
        <p:spPr>
          <a:xfrm>
            <a:off x="0" y="0"/>
            <a:ext cx="12192000" cy="4377267"/>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lumMod val="40000"/>
              <a:lumOff val="60000"/>
            </a:schemeClr>
          </a:solidFill>
        </p:spPr>
        <p:txBody>
          <a:bodyPr wrap="square" anchor="ctr">
            <a:noAutofit/>
          </a:bodyPr>
          <a:lstStyle>
            <a:lvl1pPr marL="0" indent="0" algn="ctr">
              <a:buNone/>
              <a:defRPr/>
            </a:lvl1pPr>
          </a:lstStyle>
          <a:p>
            <a:endParaRPr lang="en-US" dirty="0"/>
          </a:p>
        </p:txBody>
      </p:sp>
      <p:sp>
        <p:nvSpPr>
          <p:cNvPr id="19" name="Freeform 18">
            <a:extLst>
              <a:ext uri="{FF2B5EF4-FFF2-40B4-BE49-F238E27FC236}">
                <a16:creationId xmlns:a16="http://schemas.microsoft.com/office/drawing/2014/main" id="{539A4D35-6931-4846-8142-F3C6A4884AC0}"/>
              </a:ext>
            </a:extLst>
          </p:cNvPr>
          <p:cNvSpPr/>
          <p:nvPr userDrawn="1"/>
        </p:nvSpPr>
        <p:spPr>
          <a:xfrm>
            <a:off x="-31046" y="3258246"/>
            <a:ext cx="9365059" cy="1875421"/>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4"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5383" y="3245931"/>
            <a:ext cx="7891553" cy="1850224"/>
          </a:xfrm>
        </p:spPr>
        <p:txBody>
          <a:bodyPr rIns="0" anchor="ctr" anchorCtr="0">
            <a:noAutofit/>
          </a:bodyPr>
          <a:lstStyle>
            <a:lvl1pPr algn="l">
              <a:lnSpc>
                <a:spcPct val="100000"/>
              </a:lnSpc>
              <a:defRPr sz="4267" spc="0" baseline="0">
                <a:solidFill>
                  <a:schemeClr val="bg1"/>
                </a:solidFill>
              </a:defRPr>
            </a:lvl1pPr>
          </a:lstStyle>
          <a:p>
            <a:r>
              <a:rPr lang="en-US" dirty="0"/>
              <a:t>Two-line title slide with light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13809" y="5224207"/>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95232"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 Placeholder 4">
            <a:extLst>
              <a:ext uri="{FF2B5EF4-FFF2-40B4-BE49-F238E27FC236}">
                <a16:creationId xmlns:a16="http://schemas.microsoft.com/office/drawing/2014/main" id="{75B10A8E-ECF9-C74E-B7FD-3BDFE9077857}"/>
              </a:ext>
            </a:extLst>
          </p:cNvPr>
          <p:cNvSpPr>
            <a:spLocks noGrp="1"/>
          </p:cNvSpPr>
          <p:nvPr>
            <p:ph type="body" sz="quarter" idx="12"/>
          </p:nvPr>
        </p:nvSpPr>
        <p:spPr>
          <a:xfrm>
            <a:off x="511451" y="6050870"/>
            <a:ext cx="3009900" cy="270245"/>
          </a:xfrm>
        </p:spPr>
        <p:txBody>
          <a:bodyPr/>
          <a:lstStyle>
            <a:lvl1pPr marL="0" indent="0">
              <a:buNone/>
              <a:defRPr sz="1333" b="0"/>
            </a:lvl1pPr>
            <a:lvl2pPr marL="118530" indent="0">
              <a:buNone/>
              <a:defRPr/>
            </a:lvl2pPr>
          </a:lstStyle>
          <a:p>
            <a:pPr lvl="0"/>
            <a:r>
              <a:rPr lang="en-US" dirty="0"/>
              <a:t>Click to edit</a:t>
            </a:r>
          </a:p>
        </p:txBody>
      </p:sp>
      <p:pic>
        <p:nvPicPr>
          <p:cNvPr id="14" name="Picture 13" descr="A close up of a sign&#10;&#10;Description automatically generated">
            <a:extLst>
              <a:ext uri="{FF2B5EF4-FFF2-40B4-BE49-F238E27FC236}">
                <a16:creationId xmlns:a16="http://schemas.microsoft.com/office/drawing/2014/main" id="{463003DE-E36C-D04B-ACF5-8DE68155A3CA}"/>
              </a:ext>
            </a:extLst>
          </p:cNvPr>
          <p:cNvPicPr>
            <a:picLocks noChangeAspect="1"/>
          </p:cNvPicPr>
          <p:nvPr userDrawn="1"/>
        </p:nvPicPr>
        <p:blipFill>
          <a:blip r:embed="rId2"/>
          <a:stretch>
            <a:fillRect/>
          </a:stretch>
        </p:blipFill>
        <p:spPr>
          <a:xfrm>
            <a:off x="10080123" y="5703486"/>
            <a:ext cx="1505517" cy="536449"/>
          </a:xfrm>
          <a:prstGeom prst="rect">
            <a:avLst/>
          </a:prstGeom>
        </p:spPr>
      </p:pic>
    </p:spTree>
    <p:extLst>
      <p:ext uri="{BB962C8B-B14F-4D97-AF65-F5344CB8AC3E}">
        <p14:creationId xmlns:p14="http://schemas.microsoft.com/office/powerpoint/2010/main" val="24172357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slide #3 – dark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nvPr>
        </p:nvSpPr>
        <p:spPr>
          <a:xfrm>
            <a:off x="0" y="0"/>
            <a:ext cx="12192000" cy="4377267"/>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solidFill>
        </p:spPr>
        <p:txBody>
          <a:bodyPr wrap="square" anchor="ctr">
            <a:noAutofit/>
          </a:bodyPr>
          <a:lstStyle>
            <a:lvl1pPr marL="0" indent="0" algn="ctr">
              <a:buNone/>
              <a:defRPr/>
            </a:lvl1pPr>
          </a:lstStyle>
          <a:p>
            <a:endParaRPr lang="en-US" dirty="0"/>
          </a:p>
        </p:txBody>
      </p:sp>
      <p:sp>
        <p:nvSpPr>
          <p:cNvPr id="16" name="Freeform 15">
            <a:extLst>
              <a:ext uri="{FF2B5EF4-FFF2-40B4-BE49-F238E27FC236}">
                <a16:creationId xmlns:a16="http://schemas.microsoft.com/office/drawing/2014/main" id="{9C58A3EB-27BC-514E-9F05-03E18670B808}"/>
              </a:ext>
            </a:extLst>
          </p:cNvPr>
          <p:cNvSpPr/>
          <p:nvPr userDrawn="1"/>
        </p:nvSpPr>
        <p:spPr>
          <a:xfrm>
            <a:off x="-23990" y="3258246"/>
            <a:ext cx="9365059" cy="1875421"/>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4"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5381" y="3245931"/>
            <a:ext cx="7891553" cy="1850224"/>
          </a:xfrm>
        </p:spPr>
        <p:txBody>
          <a:bodyPr rIns="0" anchor="ctr" anchorCtr="0">
            <a:noAutofit/>
          </a:bodyPr>
          <a:lstStyle>
            <a:lvl1pPr algn="l">
              <a:lnSpc>
                <a:spcPct val="100000"/>
              </a:lnSpc>
              <a:defRPr sz="4267" spc="0" baseline="0">
                <a:solidFill>
                  <a:schemeClr val="bg1"/>
                </a:solidFill>
              </a:defRPr>
            </a:lvl1pPr>
          </a:lstStyle>
          <a:p>
            <a:r>
              <a:rPr lang="en-US" dirty="0"/>
              <a:t>Two-line title slide with dark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13809" y="5223519"/>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50140"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 Placeholder 4">
            <a:extLst>
              <a:ext uri="{FF2B5EF4-FFF2-40B4-BE49-F238E27FC236}">
                <a16:creationId xmlns:a16="http://schemas.microsoft.com/office/drawing/2014/main" id="{85C6AF34-C5F3-3E4D-AACD-6675E86ABE66}"/>
              </a:ext>
            </a:extLst>
          </p:cNvPr>
          <p:cNvSpPr>
            <a:spLocks noGrp="1"/>
          </p:cNvSpPr>
          <p:nvPr>
            <p:ph type="body" sz="quarter" idx="12"/>
          </p:nvPr>
        </p:nvSpPr>
        <p:spPr>
          <a:xfrm>
            <a:off x="511451" y="6050870"/>
            <a:ext cx="3009900" cy="270245"/>
          </a:xfrm>
        </p:spPr>
        <p:txBody>
          <a:bodyPr/>
          <a:lstStyle>
            <a:lvl1pPr marL="0" indent="0">
              <a:buNone/>
              <a:defRPr sz="1333" b="0"/>
            </a:lvl1pPr>
            <a:lvl2pPr marL="118530" indent="0">
              <a:buNone/>
              <a:defRPr/>
            </a:lvl2pPr>
          </a:lstStyle>
          <a:p>
            <a:pPr lvl="0"/>
            <a:r>
              <a:rPr lang="en-US" dirty="0"/>
              <a:t>Click to edit</a:t>
            </a:r>
          </a:p>
        </p:txBody>
      </p:sp>
      <p:pic>
        <p:nvPicPr>
          <p:cNvPr id="14" name="Picture 13" descr="A close up of a sign&#10;&#10;Description automatically generated">
            <a:extLst>
              <a:ext uri="{FF2B5EF4-FFF2-40B4-BE49-F238E27FC236}">
                <a16:creationId xmlns:a16="http://schemas.microsoft.com/office/drawing/2014/main" id="{6248AEE8-4CC3-E44F-B260-4C4050E5068A}"/>
              </a:ext>
            </a:extLst>
          </p:cNvPr>
          <p:cNvPicPr>
            <a:picLocks noChangeAspect="1"/>
          </p:cNvPicPr>
          <p:nvPr userDrawn="1"/>
        </p:nvPicPr>
        <p:blipFill>
          <a:blip r:embed="rId2"/>
          <a:stretch>
            <a:fillRect/>
          </a:stretch>
        </p:blipFill>
        <p:spPr>
          <a:xfrm>
            <a:off x="10080123" y="5703486"/>
            <a:ext cx="1505517" cy="536449"/>
          </a:xfrm>
          <a:prstGeom prst="rect">
            <a:avLst/>
          </a:prstGeom>
        </p:spPr>
      </p:pic>
    </p:spTree>
    <p:extLst>
      <p:ext uri="{BB962C8B-B14F-4D97-AF65-F5344CB8AC3E}">
        <p14:creationId xmlns:p14="http://schemas.microsoft.com/office/powerpoint/2010/main" val="1319724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906762" y="2781836"/>
            <a:ext cx="8303340" cy="1796889"/>
          </a:xfrm>
        </p:spPr>
        <p:txBody>
          <a:bodyPr anchor="ctr">
            <a:noAutofit/>
          </a:bodyPr>
          <a:lstStyle>
            <a:lvl1pPr algn="l">
              <a:defRPr sz="5067" spc="0" baseline="0">
                <a:solidFill>
                  <a:schemeClr val="bg1"/>
                </a:solidFill>
              </a:defRPr>
            </a:lvl1pPr>
          </a:lstStyle>
          <a:p>
            <a:r>
              <a:rPr lang="en-US" dirty="0"/>
              <a:t>Section title</a:t>
            </a:r>
          </a:p>
        </p:txBody>
      </p:sp>
      <p:sp>
        <p:nvSpPr>
          <p:cNvPr id="16" name="Graphic 8">
            <a:extLst>
              <a:ext uri="{FF2B5EF4-FFF2-40B4-BE49-F238E27FC236}">
                <a16:creationId xmlns:a16="http://schemas.microsoft.com/office/drawing/2014/main" id="{91B53ED4-67C3-2545-961B-C7D8D4E0696B}"/>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chemeClr val="bg1"/>
          </a:solidFill>
          <a:ln w="2643" cap="flat">
            <a:noFill/>
            <a:prstDash val="solid"/>
            <a:miter/>
          </a:ln>
        </p:spPr>
        <p:txBody>
          <a:bodyPr rtlCol="0" anchor="ctr"/>
          <a:lstStyle/>
          <a:p>
            <a:endParaRPr lang="en-US" sz="2400" dirty="0"/>
          </a:p>
        </p:txBody>
      </p:sp>
    </p:spTree>
    <p:extLst>
      <p:ext uri="{BB962C8B-B14F-4D97-AF65-F5344CB8AC3E}">
        <p14:creationId xmlns:p14="http://schemas.microsoft.com/office/powerpoint/2010/main" val="5361645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16" name="Graphic 8">
            <a:extLst>
              <a:ext uri="{FF2B5EF4-FFF2-40B4-BE49-F238E27FC236}">
                <a16:creationId xmlns:a16="http://schemas.microsoft.com/office/drawing/2014/main" id="{91B53ED4-67C3-2545-961B-C7D8D4E0696B}"/>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chemeClr val="accent1"/>
          </a:solidFill>
          <a:ln w="2643" cap="flat">
            <a:noFill/>
            <a:prstDash val="solid"/>
            <a:miter/>
          </a:ln>
        </p:spPr>
        <p:txBody>
          <a:bodyPr rtlCol="0" anchor="ctr"/>
          <a:lstStyle/>
          <a:p>
            <a:endParaRPr lang="en-US" sz="2400" dirty="0"/>
          </a:p>
        </p:txBody>
      </p:sp>
      <p:sp>
        <p:nvSpPr>
          <p:cNvPr id="4" name="Title 1">
            <a:extLst>
              <a:ext uri="{FF2B5EF4-FFF2-40B4-BE49-F238E27FC236}">
                <a16:creationId xmlns:a16="http://schemas.microsoft.com/office/drawing/2014/main" id="{32768D57-8FE3-E24F-8256-1141A5B24F58}"/>
              </a:ext>
            </a:extLst>
          </p:cNvPr>
          <p:cNvSpPr>
            <a:spLocks noGrp="1"/>
          </p:cNvSpPr>
          <p:nvPr>
            <p:ph type="ctrTitle" hasCustomPrompt="1"/>
          </p:nvPr>
        </p:nvSpPr>
        <p:spPr>
          <a:xfrm>
            <a:off x="1906762" y="2781836"/>
            <a:ext cx="8303340" cy="1796889"/>
          </a:xfrm>
        </p:spPr>
        <p:txBody>
          <a:bodyPr anchor="ctr">
            <a:noAutofit/>
          </a:bodyPr>
          <a:lstStyle>
            <a:lvl1pPr algn="l">
              <a:defRPr sz="5067" spc="0" baseline="0">
                <a:solidFill>
                  <a:schemeClr val="tx1"/>
                </a:solidFill>
              </a:defRPr>
            </a:lvl1pPr>
          </a:lstStyle>
          <a:p>
            <a:r>
              <a:rPr lang="en-US" dirty="0"/>
              <a:t>Section title</a:t>
            </a:r>
          </a:p>
        </p:txBody>
      </p:sp>
    </p:spTree>
    <p:extLst>
      <p:ext uri="{BB962C8B-B14F-4D97-AF65-F5344CB8AC3E}">
        <p14:creationId xmlns:p14="http://schemas.microsoft.com/office/powerpoint/2010/main" val="1054190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2-lin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234" y="469286"/>
            <a:ext cx="9681295" cy="1096841"/>
          </a:xfrm>
        </p:spPr>
        <p:txBody>
          <a:bodyPr vert="horz" lIns="91440" tIns="45720" rIns="91440" bIns="45720" rtlCol="0" anchor="t" anchorCtr="0">
            <a:noAutofit/>
          </a:bodyPr>
          <a:lstStyle>
            <a:lvl1pPr>
              <a:lnSpc>
                <a:spcPct val="100000"/>
              </a:lnSpc>
              <a:defRPr lang="en-US"/>
            </a:lvl1pPr>
          </a:lstStyle>
          <a:p>
            <a:pPr lvl="0"/>
            <a:r>
              <a:rPr lang="en-US" dirty="0"/>
              <a:t>Click to add a title style with a </a:t>
            </a:r>
            <a:br>
              <a:rPr lang="en-US" dirty="0"/>
            </a:br>
            <a:r>
              <a:rPr lang="en-US" dirty="0"/>
              <a:t>two-line headline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2" y="6241565"/>
            <a:ext cx="3273859"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3" y="1862937"/>
            <a:ext cx="9681295" cy="4105740"/>
          </a:xfrm>
        </p:spPr>
        <p:txBody>
          <a:bodyPr/>
          <a:lstStyle>
            <a:lvl1pPr marL="152396" indent="-152396">
              <a:spcBef>
                <a:spcPts val="400"/>
              </a:spcBef>
              <a:spcAft>
                <a:spcPts val="800"/>
              </a:spcAft>
              <a:buClr>
                <a:schemeClr val="accent1"/>
              </a:buClr>
              <a:tabLst/>
              <a:defRPr sz="1900"/>
            </a:lvl1pPr>
            <a:lvl2pPr marL="289977" indent="-131230">
              <a:spcBef>
                <a:spcPts val="0"/>
              </a:spcBef>
              <a:spcAft>
                <a:spcPts val="800"/>
              </a:spcAft>
              <a:buClr>
                <a:schemeClr val="accent1"/>
              </a:buClr>
              <a:tabLst/>
              <a:defRPr sz="1900"/>
            </a:lvl2pPr>
            <a:lvl3pPr marL="419090" indent="-110064">
              <a:spcBef>
                <a:spcPts val="0"/>
              </a:spcBef>
              <a:spcAft>
                <a:spcPts val="800"/>
              </a:spcAft>
              <a:buClr>
                <a:schemeClr val="accent1"/>
              </a:buClr>
              <a:tabLst/>
              <a:defRPr sz="1600"/>
            </a:lvl3pPr>
            <a:lvl4pPr marL="539737" indent="-120648">
              <a:spcBef>
                <a:spcPts val="0"/>
              </a:spcBef>
              <a:spcAft>
                <a:spcPts val="800"/>
              </a:spcAft>
              <a:buClr>
                <a:schemeClr val="accent1"/>
              </a:buClr>
              <a:tabLst/>
              <a:defRPr sz="1500"/>
            </a:lvl4pPr>
            <a:lvl5pPr marL="658268" indent="-107948">
              <a:spcBef>
                <a:spcPts val="0"/>
              </a:spcBef>
              <a:spcAft>
                <a:spcPts val="800"/>
              </a:spcAft>
              <a:buClr>
                <a:schemeClr val="accent1"/>
              </a:buClr>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9219242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17234" y="469286"/>
            <a:ext cx="11096132" cy="732508"/>
          </a:xfrm>
        </p:spPr>
        <p:txBody>
          <a:bodyPr vert="horz" lIns="91440" tIns="45720" rIns="91440" bIns="45720" rtlCol="0" anchor="t" anchorCtr="0">
            <a:noAutofit/>
          </a:bodyPr>
          <a:lstStyle>
            <a:lvl1pPr>
              <a:lnSpc>
                <a:spcPct val="100000"/>
              </a:lnSpc>
              <a:defRPr lang="en-US"/>
            </a:lvl1pPr>
          </a:lstStyle>
          <a:p>
            <a:pPr lvl="0"/>
            <a:r>
              <a:rPr lang="en-US" dirty="0"/>
              <a:t>Click to edit Master title style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0" y="6241565"/>
            <a:ext cx="3273860"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2" y="1498998"/>
            <a:ext cx="5364480" cy="4527549"/>
          </a:xfrm>
        </p:spPr>
        <p:txBody>
          <a:bodyPr/>
          <a:lstStyle>
            <a:lvl1pPr marL="152396" indent="-152396">
              <a:spcBef>
                <a:spcPts val="400"/>
              </a:spcBef>
              <a:spcAft>
                <a:spcPts val="800"/>
              </a:spcAft>
              <a:buClr>
                <a:schemeClr val="accent1"/>
              </a:buClr>
              <a:tabLst/>
              <a:defRPr sz="1900"/>
            </a:lvl1pPr>
            <a:lvl2pPr marL="289977" indent="-120648">
              <a:spcBef>
                <a:spcPts val="0"/>
              </a:spcBef>
              <a:spcAft>
                <a:spcPts val="800"/>
              </a:spcAft>
              <a:buClr>
                <a:schemeClr val="accent1"/>
              </a:buClr>
              <a:tabLst/>
              <a:defRPr sz="1900"/>
            </a:lvl2pPr>
            <a:lvl3pPr marL="416974" indent="-118530">
              <a:spcBef>
                <a:spcPts val="0"/>
              </a:spcBef>
              <a:spcAft>
                <a:spcPts val="800"/>
              </a:spcAft>
              <a:buClr>
                <a:schemeClr val="accent1"/>
              </a:buClr>
              <a:tabLst/>
              <a:defRPr sz="1600"/>
            </a:lvl3pPr>
            <a:lvl4pPr marL="537620" indent="-101597">
              <a:spcBef>
                <a:spcPts val="0"/>
              </a:spcBef>
              <a:spcAft>
                <a:spcPts val="800"/>
              </a:spcAft>
              <a:buClr>
                <a:schemeClr val="accent1"/>
              </a:buClr>
              <a:tabLst/>
              <a:defRPr sz="1500"/>
            </a:lvl4pPr>
            <a:lvl5pPr marL="675200" indent="-112181">
              <a:spcBef>
                <a:spcPts val="0"/>
              </a:spcBef>
              <a:spcAft>
                <a:spcPts val="800"/>
              </a:spcAft>
              <a:buClr>
                <a:schemeClr val="accent1"/>
              </a:buClr>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6217920" y="1498998"/>
            <a:ext cx="5364480" cy="4527549"/>
          </a:xfrm>
        </p:spPr>
        <p:txBody>
          <a:bodyPr/>
          <a:lstStyle>
            <a:lvl1pPr marL="152396" indent="-152396">
              <a:spcBef>
                <a:spcPts val="400"/>
              </a:spcBef>
              <a:spcAft>
                <a:spcPts val="800"/>
              </a:spcAft>
              <a:buClr>
                <a:schemeClr val="accent1"/>
              </a:buClr>
              <a:tabLst/>
              <a:defRPr sz="1900"/>
            </a:lvl1pPr>
            <a:lvl2pPr marL="289977" indent="-120648">
              <a:spcBef>
                <a:spcPts val="0"/>
              </a:spcBef>
              <a:spcAft>
                <a:spcPts val="800"/>
              </a:spcAft>
              <a:buClr>
                <a:schemeClr val="accent1"/>
              </a:buClr>
              <a:tabLst/>
              <a:defRPr sz="1900"/>
            </a:lvl2pPr>
            <a:lvl3pPr marL="416974" indent="-118530">
              <a:spcBef>
                <a:spcPts val="0"/>
              </a:spcBef>
              <a:spcAft>
                <a:spcPts val="800"/>
              </a:spcAft>
              <a:buClr>
                <a:schemeClr val="accent1"/>
              </a:buClr>
              <a:tabLst/>
              <a:defRPr sz="1600"/>
            </a:lvl3pPr>
            <a:lvl4pPr marL="537620" indent="-101597">
              <a:spcBef>
                <a:spcPts val="0"/>
              </a:spcBef>
              <a:spcAft>
                <a:spcPts val="800"/>
              </a:spcAft>
              <a:buClr>
                <a:schemeClr val="accent1"/>
              </a:buClr>
              <a:tabLst/>
              <a:defRPr sz="1500"/>
            </a:lvl4pPr>
            <a:lvl5pPr marL="675200" indent="-112181">
              <a:spcBef>
                <a:spcPts val="0"/>
              </a:spcBef>
              <a:spcAft>
                <a:spcPts val="800"/>
              </a:spcAft>
              <a:buClr>
                <a:schemeClr val="accent1"/>
              </a:buClr>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930505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2-line) and 2-column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0" y="6241565"/>
            <a:ext cx="3273860"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2" y="1862937"/>
            <a:ext cx="5364480" cy="4105740"/>
          </a:xfrm>
        </p:spPr>
        <p:txBody>
          <a:bodyPr/>
          <a:lstStyle>
            <a:lvl1pPr marL="152396" indent="-152396">
              <a:spcBef>
                <a:spcPts val="400"/>
              </a:spcBef>
              <a:spcAft>
                <a:spcPts val="800"/>
              </a:spcAft>
              <a:buClr>
                <a:schemeClr val="accent1"/>
              </a:buClr>
              <a:tabLst/>
              <a:defRPr sz="1900"/>
            </a:lvl1pPr>
            <a:lvl2pPr marL="289977" indent="-120648">
              <a:spcBef>
                <a:spcPts val="0"/>
              </a:spcBef>
              <a:spcAft>
                <a:spcPts val="800"/>
              </a:spcAft>
              <a:buClr>
                <a:schemeClr val="accent1"/>
              </a:buClr>
              <a:tabLst/>
              <a:defRPr sz="1900"/>
            </a:lvl2pPr>
            <a:lvl3pPr marL="416974" indent="-118530">
              <a:spcBef>
                <a:spcPts val="0"/>
              </a:spcBef>
              <a:spcAft>
                <a:spcPts val="800"/>
              </a:spcAft>
              <a:buClr>
                <a:schemeClr val="accent1"/>
              </a:buClr>
              <a:tabLst/>
              <a:defRPr sz="1600"/>
            </a:lvl3pPr>
            <a:lvl4pPr marL="537620" indent="-101597">
              <a:spcBef>
                <a:spcPts val="0"/>
              </a:spcBef>
              <a:spcAft>
                <a:spcPts val="800"/>
              </a:spcAft>
              <a:buClr>
                <a:schemeClr val="accent1"/>
              </a:buClr>
              <a:tabLst/>
              <a:defRPr sz="1500"/>
            </a:lvl4pPr>
            <a:lvl5pPr marL="675200" indent="-112181">
              <a:spcBef>
                <a:spcPts val="0"/>
              </a:spcBef>
              <a:spcAft>
                <a:spcPts val="800"/>
              </a:spcAft>
              <a:buClr>
                <a:schemeClr val="accent1"/>
              </a:buClr>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6217920" y="1862937"/>
            <a:ext cx="5364480" cy="4105740"/>
          </a:xfrm>
        </p:spPr>
        <p:txBody>
          <a:bodyPr/>
          <a:lstStyle>
            <a:lvl1pPr marL="152396" indent="-152396">
              <a:spcBef>
                <a:spcPts val="400"/>
              </a:spcBef>
              <a:spcAft>
                <a:spcPts val="800"/>
              </a:spcAft>
              <a:buClr>
                <a:schemeClr val="accent1"/>
              </a:buClr>
              <a:tabLst/>
              <a:defRPr sz="1900"/>
            </a:lvl1pPr>
            <a:lvl2pPr marL="289977" indent="-120648">
              <a:spcBef>
                <a:spcPts val="0"/>
              </a:spcBef>
              <a:spcAft>
                <a:spcPts val="800"/>
              </a:spcAft>
              <a:buClr>
                <a:schemeClr val="accent1"/>
              </a:buClr>
              <a:tabLst/>
              <a:defRPr sz="1900"/>
            </a:lvl2pPr>
            <a:lvl3pPr marL="416974" indent="-118530">
              <a:spcBef>
                <a:spcPts val="0"/>
              </a:spcBef>
              <a:spcAft>
                <a:spcPts val="800"/>
              </a:spcAft>
              <a:buClr>
                <a:schemeClr val="accent1"/>
              </a:buClr>
              <a:tabLst/>
              <a:defRPr sz="1600"/>
            </a:lvl3pPr>
            <a:lvl4pPr marL="537620" indent="-101597">
              <a:spcBef>
                <a:spcPts val="0"/>
              </a:spcBef>
              <a:spcAft>
                <a:spcPts val="800"/>
              </a:spcAft>
              <a:buClr>
                <a:schemeClr val="accent1"/>
              </a:buClr>
              <a:tabLst/>
              <a:defRPr sz="1500"/>
            </a:lvl4pPr>
            <a:lvl5pPr marL="675200" indent="-112181">
              <a:spcBef>
                <a:spcPts val="0"/>
              </a:spcBef>
              <a:spcAft>
                <a:spcPts val="800"/>
              </a:spcAft>
              <a:buClr>
                <a:schemeClr val="accent1"/>
              </a:buClr>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77029EA9-40C9-BA4E-A674-96547D8CB575}"/>
              </a:ext>
            </a:extLst>
          </p:cNvPr>
          <p:cNvSpPr>
            <a:spLocks noGrp="1"/>
          </p:cNvSpPr>
          <p:nvPr>
            <p:ph type="title" hasCustomPrompt="1"/>
          </p:nvPr>
        </p:nvSpPr>
        <p:spPr>
          <a:xfrm>
            <a:off x="517233" y="469286"/>
            <a:ext cx="11082528" cy="1094471"/>
          </a:xfrm>
        </p:spPr>
        <p:txBody>
          <a:bodyPr vert="horz" lIns="91440" tIns="45720" rIns="91440" bIns="45720" rtlCol="0" anchor="t" anchorCtr="0">
            <a:noAutofit/>
          </a:bodyPr>
          <a:lstStyle>
            <a:lvl1pPr>
              <a:lnSpc>
                <a:spcPct val="100000"/>
              </a:lnSpc>
              <a:defRPr lang="en-US"/>
            </a:lvl1pPr>
          </a:lstStyle>
          <a:p>
            <a:pPr lvl="0"/>
            <a:r>
              <a:rPr lang="en-US" dirty="0"/>
              <a:t>Click to add a title style with a </a:t>
            </a:r>
            <a:br>
              <a:rPr lang="en-US" dirty="0"/>
            </a:br>
            <a:r>
              <a:rPr lang="en-US" dirty="0"/>
              <a:t>two-line headline</a:t>
            </a:r>
          </a:p>
        </p:txBody>
      </p:sp>
    </p:spTree>
    <p:extLst>
      <p:ext uri="{BB962C8B-B14F-4D97-AF65-F5344CB8AC3E}">
        <p14:creationId xmlns:p14="http://schemas.microsoft.com/office/powerpoint/2010/main" val="22998177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layou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3096" y="469286"/>
            <a:ext cx="11097749" cy="1096841"/>
          </a:xfrm>
        </p:spPr>
        <p:txBody>
          <a:bodyPr/>
          <a:lstStyle>
            <a:lvl1pPr>
              <a:lnSpc>
                <a:spcPct val="100000"/>
              </a:lnSpc>
              <a:defRPr sz="3200"/>
            </a:lvl1pPr>
          </a:lstStyle>
          <a:p>
            <a:r>
              <a:rPr lang="en-US" dirty="0"/>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nvPr>
        </p:nvSpPr>
        <p:spPr>
          <a:xfrm>
            <a:off x="514712" y="5693822"/>
            <a:ext cx="10766069"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15" name="Text Placeholder 2">
            <a:extLst>
              <a:ext uri="{FF2B5EF4-FFF2-40B4-BE49-F238E27FC236}">
                <a16:creationId xmlns:a16="http://schemas.microsoft.com/office/drawing/2014/main" id="{696D0A15-2CF4-DA40-BF58-852272C3CFE2}"/>
              </a:ext>
            </a:extLst>
          </p:cNvPr>
          <p:cNvSpPr>
            <a:spLocks noGrp="1"/>
          </p:cNvSpPr>
          <p:nvPr>
            <p:ph type="body" sz="quarter" idx="15"/>
          </p:nvPr>
        </p:nvSpPr>
        <p:spPr>
          <a:xfrm>
            <a:off x="17080549" y="527327"/>
            <a:ext cx="4267200" cy="258532"/>
          </a:xfrm>
          <a:prstGeom prst="rect">
            <a:avLst/>
          </a:prstGeom>
        </p:spPr>
        <p:txBody>
          <a:bodyPr wrap="square" rIns="457200" anchor="ctr">
            <a:spAutoFit/>
          </a:bodyPr>
          <a:lstStyle>
            <a:lvl1pPr algn="r">
              <a:defRPr sz="1200" b="1">
                <a:solidFill>
                  <a:schemeClr val="tx1"/>
                </a:solidFill>
              </a:defRPr>
            </a:lvl1pPr>
          </a:lstStyle>
          <a:p>
            <a:pPr lvl="0"/>
            <a:r>
              <a:rPr lang="en-US" dirty="0"/>
              <a:t>Click to edit Master text styles</a:t>
            </a:r>
          </a:p>
        </p:txBody>
      </p:sp>
      <p:sp>
        <p:nvSpPr>
          <p:cNvPr id="8" name="Text Placeholder 7">
            <a:extLst>
              <a:ext uri="{FF2B5EF4-FFF2-40B4-BE49-F238E27FC236}">
                <a16:creationId xmlns:a16="http://schemas.microsoft.com/office/drawing/2014/main" id="{0E1EA24B-5EA2-AB43-8C64-595AAF72202A}"/>
              </a:ext>
            </a:extLst>
          </p:cNvPr>
          <p:cNvSpPr>
            <a:spLocks noGrp="1"/>
          </p:cNvSpPr>
          <p:nvPr>
            <p:ph type="body" sz="quarter" idx="21"/>
          </p:nvPr>
        </p:nvSpPr>
        <p:spPr>
          <a:xfrm>
            <a:off x="1178111" y="3975024"/>
            <a:ext cx="4462272" cy="1658837"/>
          </a:xfrm>
        </p:spPr>
        <p:txBody>
          <a:bodyPr/>
          <a:lstStyle>
            <a:lvl1pPr marL="118530" marR="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sz="1600"/>
            </a:lvl1pPr>
            <a:lvl2pPr marL="160863" indent="0">
              <a:buNone/>
              <a:defRPr/>
            </a:lvl2pPr>
          </a:lstStyle>
          <a:p>
            <a:pPr lvl="0"/>
            <a:r>
              <a:rPr lang="en-US" dirty="0"/>
              <a:t>Click to edit Master text styles</a:t>
            </a:r>
          </a:p>
          <a:p>
            <a:pPr marL="118530" marR="0" lvl="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lang="en-US" dirty="0"/>
              <a:t>Click to edit Master text styles</a:t>
            </a:r>
          </a:p>
          <a:p>
            <a:pPr marL="118530" marR="0" lvl="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lang="en-US" dirty="0"/>
              <a:t>Click to edit Master text styles</a:t>
            </a:r>
          </a:p>
          <a:p>
            <a:pPr marL="118530" marR="0" lvl="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lang="en-US" dirty="0"/>
              <a:t>Click to edit Master text styles</a:t>
            </a:r>
          </a:p>
          <a:p>
            <a:pPr lvl="0"/>
            <a:endParaRPr lang="en-US" dirty="0"/>
          </a:p>
        </p:txBody>
      </p:sp>
      <p:sp>
        <p:nvSpPr>
          <p:cNvPr id="11" name="Text Placeholder 10">
            <a:extLst>
              <a:ext uri="{FF2B5EF4-FFF2-40B4-BE49-F238E27FC236}">
                <a16:creationId xmlns:a16="http://schemas.microsoft.com/office/drawing/2014/main" id="{678FD2D1-54D0-384D-B6C4-1ADF79A1F6B9}"/>
              </a:ext>
            </a:extLst>
          </p:cNvPr>
          <p:cNvSpPr>
            <a:spLocks noGrp="1"/>
          </p:cNvSpPr>
          <p:nvPr>
            <p:ph type="body" sz="quarter" idx="22"/>
          </p:nvPr>
        </p:nvSpPr>
        <p:spPr>
          <a:xfrm>
            <a:off x="1178111" y="3624052"/>
            <a:ext cx="4462272" cy="380953"/>
          </a:xfrm>
        </p:spPr>
        <p:txBody>
          <a:bodyPr/>
          <a:lstStyle>
            <a:lvl1pPr marL="0" indent="0" algn="l">
              <a:lnSpc>
                <a:spcPct val="100000"/>
              </a:lnSpc>
              <a:buNone/>
              <a:defRPr sz="1900" b="1" i="0">
                <a:solidFill>
                  <a:schemeClr val="accent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9" name="Text Placeholder 7">
            <a:extLst>
              <a:ext uri="{FF2B5EF4-FFF2-40B4-BE49-F238E27FC236}">
                <a16:creationId xmlns:a16="http://schemas.microsoft.com/office/drawing/2014/main" id="{EA3CFA97-B918-A243-8347-81ABE5965E29}"/>
              </a:ext>
            </a:extLst>
          </p:cNvPr>
          <p:cNvSpPr>
            <a:spLocks noGrp="1"/>
          </p:cNvSpPr>
          <p:nvPr>
            <p:ph type="body" sz="quarter" idx="23"/>
          </p:nvPr>
        </p:nvSpPr>
        <p:spPr>
          <a:xfrm>
            <a:off x="6698743" y="3975024"/>
            <a:ext cx="4462272" cy="1658837"/>
          </a:xfrm>
        </p:spPr>
        <p:txBody>
          <a:bodyPr/>
          <a:lstStyle>
            <a:lvl1pPr marL="118530" marR="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sz="1600"/>
            </a:lvl1pPr>
            <a:lvl2pPr marL="160863" indent="0">
              <a:buNone/>
              <a:defRPr/>
            </a:lvl2pPr>
          </a:lstStyle>
          <a:p>
            <a:pPr lvl="0"/>
            <a:r>
              <a:rPr lang="en-US" dirty="0"/>
              <a:t>Click to edit Master text styles</a:t>
            </a:r>
          </a:p>
          <a:p>
            <a:pPr marL="118530" marR="0" lvl="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lang="en-US" dirty="0"/>
              <a:t>Click to edit Master text styles</a:t>
            </a:r>
          </a:p>
          <a:p>
            <a:pPr marL="118530" marR="0" lvl="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lang="en-US" dirty="0"/>
              <a:t>Click to edit Master text styles</a:t>
            </a:r>
          </a:p>
          <a:p>
            <a:pPr marL="118530" marR="0" lvl="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lang="en-US" dirty="0"/>
              <a:t>Click to edit Master text styles</a:t>
            </a:r>
          </a:p>
          <a:p>
            <a:pPr lvl="0"/>
            <a:endParaRPr lang="en-US" dirty="0"/>
          </a:p>
        </p:txBody>
      </p:sp>
      <p:sp>
        <p:nvSpPr>
          <p:cNvPr id="20" name="Text Placeholder 10">
            <a:extLst>
              <a:ext uri="{FF2B5EF4-FFF2-40B4-BE49-F238E27FC236}">
                <a16:creationId xmlns:a16="http://schemas.microsoft.com/office/drawing/2014/main" id="{71222A9A-C729-754A-AB5B-7F8262F611A3}"/>
              </a:ext>
            </a:extLst>
          </p:cNvPr>
          <p:cNvSpPr>
            <a:spLocks noGrp="1"/>
          </p:cNvSpPr>
          <p:nvPr>
            <p:ph type="body" sz="quarter" idx="24"/>
          </p:nvPr>
        </p:nvSpPr>
        <p:spPr>
          <a:xfrm>
            <a:off x="6698743" y="3624052"/>
            <a:ext cx="4462272" cy="380953"/>
          </a:xfrm>
        </p:spPr>
        <p:txBody>
          <a:bodyPr/>
          <a:lstStyle>
            <a:lvl1pPr marL="0" indent="0" algn="l">
              <a:lnSpc>
                <a:spcPct val="100000"/>
              </a:lnSpc>
              <a:buNone/>
              <a:defRPr sz="1900" b="1" i="0">
                <a:solidFill>
                  <a:schemeClr val="accent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2" name="Footer Placeholder 3">
            <a:extLst>
              <a:ext uri="{FF2B5EF4-FFF2-40B4-BE49-F238E27FC236}">
                <a16:creationId xmlns:a16="http://schemas.microsoft.com/office/drawing/2014/main" id="{34801EFD-7446-8E4E-AAEF-5C8D10FA2ADF}"/>
              </a:ext>
            </a:extLst>
          </p:cNvPr>
          <p:cNvSpPr>
            <a:spLocks noGrp="1"/>
          </p:cNvSpPr>
          <p:nvPr>
            <p:ph type="ftr" sz="quarter" idx="3"/>
          </p:nvPr>
        </p:nvSpPr>
        <p:spPr>
          <a:xfrm>
            <a:off x="7934692" y="6242305"/>
            <a:ext cx="3277715"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Tree>
    <p:extLst>
      <p:ext uri="{BB962C8B-B14F-4D97-AF65-F5344CB8AC3E}">
        <p14:creationId xmlns:p14="http://schemas.microsoft.com/office/powerpoint/2010/main" val="469074886"/>
      </p:ext>
    </p:extLst>
  </p:cSld>
  <p:clrMapOvr>
    <a:masterClrMapping/>
  </p:clrMapOvr>
  <p:extLst>
    <p:ext uri="{DCECCB84-F9BA-43D5-87BE-67443E8EF086}">
      <p15:sldGuideLst xmlns:p15="http://schemas.microsoft.com/office/powerpoint/2012/main">
        <p15:guide id="2" orient="horz" pos="3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creased Ownership Focus">
    <p:spTree>
      <p:nvGrpSpPr>
        <p:cNvPr id="1" name=""/>
        <p:cNvGrpSpPr/>
        <p:nvPr/>
      </p:nvGrpSpPr>
      <p:grpSpPr>
        <a:xfrm>
          <a:off x="0" y="0"/>
          <a:ext cx="0" cy="0"/>
          <a:chOff x="0" y="0"/>
          <a:chExt cx="0" cy="0"/>
        </a:xfrm>
      </p:grpSpPr>
      <p:sp>
        <p:nvSpPr>
          <p:cNvPr id="22" name="Pentagon 127">
            <a:extLst>
              <a:ext uri="{FF2B5EF4-FFF2-40B4-BE49-F238E27FC236}">
                <a16:creationId xmlns:a16="http://schemas.microsoft.com/office/drawing/2014/main" id="{4FA75325-879A-4A8F-B7DC-280AE7344041}"/>
              </a:ext>
            </a:extLst>
          </p:cNvPr>
          <p:cNvSpPr/>
          <p:nvPr userDrawn="1"/>
        </p:nvSpPr>
        <p:spPr>
          <a:xfrm>
            <a:off x="6462588" y="4208378"/>
            <a:ext cx="5221412" cy="451452"/>
          </a:xfrm>
          <a:prstGeom prst="homePlate">
            <a:avLst>
              <a:gd name="adj" fmla="val 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stStyle>
          <a:p>
            <a:pPr algn="ctr" defTabSz="457200"/>
            <a:endParaRPr lang="en-US" dirty="0">
              <a:solidFill>
                <a:schemeClr val="accent3"/>
              </a:solidFill>
            </a:endParaRPr>
          </a:p>
        </p:txBody>
      </p:sp>
      <p:sp>
        <p:nvSpPr>
          <p:cNvPr id="33" name="Text Placeholder 32">
            <a:extLst>
              <a:ext uri="{FF2B5EF4-FFF2-40B4-BE49-F238E27FC236}">
                <a16:creationId xmlns:a16="http://schemas.microsoft.com/office/drawing/2014/main" id="{4CCCDC28-E92E-481D-8F97-48BE928CDD84}"/>
              </a:ext>
            </a:extLst>
          </p:cNvPr>
          <p:cNvSpPr>
            <a:spLocks noGrp="1"/>
          </p:cNvSpPr>
          <p:nvPr userDrawn="1">
            <p:ph type="body" sz="quarter" idx="17" hasCustomPrompt="1"/>
          </p:nvPr>
        </p:nvSpPr>
        <p:spPr>
          <a:xfrm>
            <a:off x="6678613" y="4208463"/>
            <a:ext cx="5005387" cy="450850"/>
          </a:xfrm>
        </p:spPr>
        <p:txBody>
          <a:bodyPr anchor="ctr"/>
          <a:lstStyle>
            <a:lvl1pPr marL="0" indent="0">
              <a:buNone/>
              <a:defRPr sz="1400" b="1">
                <a:solidFill>
                  <a:schemeClr val="bg1"/>
                </a:solidFill>
              </a:defRPr>
            </a:lvl1pPr>
            <a:lvl2pPr marL="156630" indent="0">
              <a:buNone/>
              <a:defRPr>
                <a:solidFill>
                  <a:schemeClr val="bg1"/>
                </a:solidFill>
              </a:defRPr>
            </a:lvl2pPr>
            <a:lvl3pPr marL="302677" indent="0">
              <a:buNone/>
              <a:defRPr>
                <a:solidFill>
                  <a:schemeClr val="bg1"/>
                </a:solidFill>
              </a:defRPr>
            </a:lvl3pPr>
            <a:lvl4pPr marL="438140" indent="0">
              <a:buNone/>
              <a:defRPr>
                <a:solidFill>
                  <a:schemeClr val="bg1"/>
                </a:solidFill>
              </a:defRPr>
            </a:lvl4pPr>
            <a:lvl5pPr marL="558786" indent="0">
              <a:buNone/>
              <a:defRPr>
                <a:solidFill>
                  <a:schemeClr val="bg1"/>
                </a:solidFill>
              </a:defRPr>
            </a:lvl5pPr>
          </a:lstStyle>
          <a:p>
            <a:pPr lvl="0"/>
            <a:r>
              <a:rPr lang="en-US" dirty="0"/>
              <a:t>HOW TO  GET THERE</a:t>
            </a:r>
          </a:p>
        </p:txBody>
      </p:sp>
      <p:sp>
        <p:nvSpPr>
          <p:cNvPr id="31" name="Text Placeholder 30">
            <a:extLst>
              <a:ext uri="{FF2B5EF4-FFF2-40B4-BE49-F238E27FC236}">
                <a16:creationId xmlns:a16="http://schemas.microsoft.com/office/drawing/2014/main" id="{2E806235-13EC-4D62-B982-BDCF92A8F87F}"/>
              </a:ext>
            </a:extLst>
          </p:cNvPr>
          <p:cNvSpPr>
            <a:spLocks noGrp="1"/>
          </p:cNvSpPr>
          <p:nvPr userDrawn="1">
            <p:ph type="body" sz="quarter" idx="16" hasCustomPrompt="1"/>
          </p:nvPr>
        </p:nvSpPr>
        <p:spPr>
          <a:xfrm>
            <a:off x="6678613" y="4683125"/>
            <a:ext cx="5006975" cy="1082675"/>
          </a:xfrm>
        </p:spPr>
        <p:txBody>
          <a:bodyPr/>
          <a:lstStyle>
            <a:lvl1pPr>
              <a:defRPr sz="1400"/>
            </a:lvl1pPr>
          </a:lstStyle>
          <a:p>
            <a:pPr lvl="0"/>
            <a:r>
              <a:rPr lang="en-US" dirty="0"/>
              <a:t>Recommendation</a:t>
            </a:r>
          </a:p>
        </p:txBody>
      </p:sp>
      <p:sp>
        <p:nvSpPr>
          <p:cNvPr id="3" name="Slide Number Placeholder 2">
            <a:extLst>
              <a:ext uri="{FF2B5EF4-FFF2-40B4-BE49-F238E27FC236}">
                <a16:creationId xmlns:a16="http://schemas.microsoft.com/office/drawing/2014/main" id="{B5783787-2020-403A-8E3A-F59DF3418BD1}"/>
              </a:ext>
            </a:extLst>
          </p:cNvPr>
          <p:cNvSpPr>
            <a:spLocks noGrp="1"/>
          </p:cNvSpPr>
          <p:nvPr userDrawn="1">
            <p:ph type="sldNum" sz="quarter" idx="10"/>
          </p:nvPr>
        </p:nvSpPr>
        <p:spPr/>
        <p:txBody>
          <a:bodyPr/>
          <a:lstStyle/>
          <a:p>
            <a:fld id="{66DE20E4-D496-034F-914D-F7F15B93E95B}" type="slidenum">
              <a:rPr lang="en-US" smtClean="0"/>
              <a:pPr/>
              <a:t>‹#›</a:t>
            </a:fld>
            <a:endParaRPr lang="en-US" dirty="0"/>
          </a:p>
        </p:txBody>
      </p:sp>
      <p:sp>
        <p:nvSpPr>
          <p:cNvPr id="5" name="Freeform 42">
            <a:extLst>
              <a:ext uri="{FF2B5EF4-FFF2-40B4-BE49-F238E27FC236}">
                <a16:creationId xmlns:a16="http://schemas.microsoft.com/office/drawing/2014/main" id="{6F87A1C9-8C4D-4FC1-B2E7-47107C73144E}"/>
              </a:ext>
            </a:extLst>
          </p:cNvPr>
          <p:cNvSpPr/>
          <p:nvPr userDrawn="1"/>
        </p:nvSpPr>
        <p:spPr>
          <a:xfrm>
            <a:off x="4876573" y="2335945"/>
            <a:ext cx="6711606" cy="1680948"/>
          </a:xfrm>
          <a:custGeom>
            <a:avLst/>
            <a:gdLst>
              <a:gd name="connsiteX0" fmla="*/ 6849944 w 6849944"/>
              <a:gd name="connsiteY0" fmla="*/ 0 h 2121845"/>
              <a:gd name="connsiteX1" fmla="*/ 6849944 w 6849944"/>
              <a:gd name="connsiteY1" fmla="*/ 2121845 h 2121845"/>
              <a:gd name="connsiteX2" fmla="*/ 0 w 6849944"/>
              <a:gd name="connsiteY2" fmla="*/ 2121845 h 2121845"/>
              <a:gd name="connsiteX3" fmla="*/ 0 w 6849944"/>
              <a:gd name="connsiteY3" fmla="*/ 1250240 h 2121845"/>
              <a:gd name="connsiteX4" fmla="*/ 6849944 w 6849944"/>
              <a:gd name="connsiteY4" fmla="*/ 0 h 2121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9944" h="2121845">
                <a:moveTo>
                  <a:pt x="6849944" y="0"/>
                </a:moveTo>
                <a:lnTo>
                  <a:pt x="6849944" y="2121845"/>
                </a:lnTo>
                <a:lnTo>
                  <a:pt x="0" y="2121845"/>
                </a:lnTo>
                <a:lnTo>
                  <a:pt x="0" y="1250240"/>
                </a:lnTo>
                <a:lnTo>
                  <a:pt x="6849944"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0">
            <a:extLst>
              <a:ext uri="{FF2B5EF4-FFF2-40B4-BE49-F238E27FC236}">
                <a16:creationId xmlns:a16="http://schemas.microsoft.com/office/drawing/2014/main" id="{7F998105-E013-4A22-8483-7AB2F1DFEE7F}"/>
              </a:ext>
            </a:extLst>
          </p:cNvPr>
          <p:cNvSpPr>
            <a:spLocks noGrp="1"/>
          </p:cNvSpPr>
          <p:nvPr userDrawn="1">
            <p:ph type="title"/>
          </p:nvPr>
        </p:nvSpPr>
        <p:spPr>
          <a:xfrm>
            <a:off x="513096" y="469286"/>
            <a:ext cx="11171013" cy="1096841"/>
          </a:xfrm>
        </p:spPr>
        <p:txBody>
          <a:bodyPr/>
          <a:lstStyle/>
          <a:p>
            <a:r>
              <a:rPr lang="en-US" dirty="0"/>
              <a:t>Increased Ownership Focus</a:t>
            </a:r>
          </a:p>
        </p:txBody>
      </p:sp>
      <p:sp>
        <p:nvSpPr>
          <p:cNvPr id="10" name="Freeform 31">
            <a:extLst>
              <a:ext uri="{FF2B5EF4-FFF2-40B4-BE49-F238E27FC236}">
                <a16:creationId xmlns:a16="http://schemas.microsoft.com/office/drawing/2014/main" id="{9F875470-CDBA-4426-B160-F6E1D43EC924}"/>
              </a:ext>
            </a:extLst>
          </p:cNvPr>
          <p:cNvSpPr/>
          <p:nvPr userDrawn="1"/>
        </p:nvSpPr>
        <p:spPr>
          <a:xfrm>
            <a:off x="2750132" y="3326398"/>
            <a:ext cx="2026066" cy="690495"/>
          </a:xfrm>
          <a:custGeom>
            <a:avLst/>
            <a:gdLst>
              <a:gd name="connsiteX0" fmla="*/ 2067827 w 2067827"/>
              <a:gd name="connsiteY0" fmla="*/ 0 h 871605"/>
              <a:gd name="connsiteX1" fmla="*/ 2067827 w 2067827"/>
              <a:gd name="connsiteY1" fmla="*/ 871605 h 871605"/>
              <a:gd name="connsiteX2" fmla="*/ 0 w 2067827"/>
              <a:gd name="connsiteY2" fmla="*/ 871605 h 871605"/>
              <a:gd name="connsiteX3" fmla="*/ 0 w 2067827"/>
              <a:gd name="connsiteY3" fmla="*/ 377416 h 871605"/>
              <a:gd name="connsiteX4" fmla="*/ 2067827 w 2067827"/>
              <a:gd name="connsiteY4" fmla="*/ 0 h 871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7827" h="871605">
                <a:moveTo>
                  <a:pt x="2067827" y="0"/>
                </a:moveTo>
                <a:lnTo>
                  <a:pt x="2067827" y="871605"/>
                </a:lnTo>
                <a:lnTo>
                  <a:pt x="0" y="871605"/>
                </a:lnTo>
                <a:lnTo>
                  <a:pt x="0" y="377416"/>
                </a:lnTo>
                <a:lnTo>
                  <a:pt x="2067827"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33">
            <a:extLst>
              <a:ext uri="{FF2B5EF4-FFF2-40B4-BE49-F238E27FC236}">
                <a16:creationId xmlns:a16="http://schemas.microsoft.com/office/drawing/2014/main" id="{3E90670D-AA2C-4AD7-8BC7-50FB60B9B63C}"/>
              </a:ext>
            </a:extLst>
          </p:cNvPr>
          <p:cNvSpPr/>
          <p:nvPr userDrawn="1"/>
        </p:nvSpPr>
        <p:spPr>
          <a:xfrm>
            <a:off x="606533" y="3626178"/>
            <a:ext cx="2026066" cy="390716"/>
          </a:xfrm>
          <a:custGeom>
            <a:avLst/>
            <a:gdLst>
              <a:gd name="connsiteX0" fmla="*/ 2067827 w 2067827"/>
              <a:gd name="connsiteY0" fmla="*/ 0 h 493197"/>
              <a:gd name="connsiteX1" fmla="*/ 2067827 w 2067827"/>
              <a:gd name="connsiteY1" fmla="*/ 493197 h 493197"/>
              <a:gd name="connsiteX2" fmla="*/ 0 w 2067827"/>
              <a:gd name="connsiteY2" fmla="*/ 493197 h 493197"/>
              <a:gd name="connsiteX3" fmla="*/ 0 w 2067827"/>
              <a:gd name="connsiteY3" fmla="*/ 368522 h 493197"/>
              <a:gd name="connsiteX4" fmla="*/ 48731 w 2067827"/>
              <a:gd name="connsiteY4" fmla="*/ 368522 h 493197"/>
              <a:gd name="connsiteX5" fmla="*/ 2067827 w 2067827"/>
              <a:gd name="connsiteY5" fmla="*/ 0 h 49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7827" h="493197">
                <a:moveTo>
                  <a:pt x="2067827" y="0"/>
                </a:moveTo>
                <a:lnTo>
                  <a:pt x="2067827" y="493197"/>
                </a:lnTo>
                <a:lnTo>
                  <a:pt x="0" y="493197"/>
                </a:lnTo>
                <a:lnTo>
                  <a:pt x="0" y="368522"/>
                </a:lnTo>
                <a:lnTo>
                  <a:pt x="48731" y="368522"/>
                </a:lnTo>
                <a:lnTo>
                  <a:pt x="2067827"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hevron 20">
            <a:extLst>
              <a:ext uri="{FF2B5EF4-FFF2-40B4-BE49-F238E27FC236}">
                <a16:creationId xmlns:a16="http://schemas.microsoft.com/office/drawing/2014/main" id="{78323033-7028-4621-B933-4E2F794A068F}"/>
              </a:ext>
            </a:extLst>
          </p:cNvPr>
          <p:cNvSpPr>
            <a:spLocks noChangeAspect="1"/>
          </p:cNvSpPr>
          <p:nvPr userDrawn="1"/>
        </p:nvSpPr>
        <p:spPr>
          <a:xfrm>
            <a:off x="6022073" y="3265646"/>
            <a:ext cx="134192" cy="609600"/>
          </a:xfrm>
          <a:prstGeom prst="chevron">
            <a:avLst>
              <a:gd name="adj" fmla="val 8589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pic>
        <p:nvPicPr>
          <p:cNvPr id="25" name="Graphic 48">
            <a:extLst>
              <a:ext uri="{FF2B5EF4-FFF2-40B4-BE49-F238E27FC236}">
                <a16:creationId xmlns:a16="http://schemas.microsoft.com/office/drawing/2014/main" id="{F904A692-0EBA-4A77-8A0E-DF648B71F2A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142602" y="4116899"/>
            <a:ext cx="612648" cy="612648"/>
          </a:xfrm>
          <a:prstGeom prst="rect">
            <a:avLst/>
          </a:prstGeom>
        </p:spPr>
      </p:pic>
      <p:sp>
        <p:nvSpPr>
          <p:cNvPr id="27" name="Text Placeholder 26">
            <a:extLst>
              <a:ext uri="{FF2B5EF4-FFF2-40B4-BE49-F238E27FC236}">
                <a16:creationId xmlns:a16="http://schemas.microsoft.com/office/drawing/2014/main" id="{C74D5970-09D0-43BD-83D5-9B4A19D156C8}"/>
              </a:ext>
            </a:extLst>
          </p:cNvPr>
          <p:cNvSpPr>
            <a:spLocks noGrp="1"/>
          </p:cNvSpPr>
          <p:nvPr userDrawn="1">
            <p:ph type="body" sz="quarter" idx="14" hasCustomPrompt="1"/>
          </p:nvPr>
        </p:nvSpPr>
        <p:spPr>
          <a:xfrm>
            <a:off x="513096" y="1575229"/>
            <a:ext cx="4486275" cy="788987"/>
          </a:xfrm>
        </p:spPr>
        <p:txBody>
          <a:bodyPr/>
          <a:lstStyle>
            <a:lvl1pPr marL="0" indent="0">
              <a:buNone/>
              <a:defRPr b="1">
                <a:latin typeface="+mj-lt"/>
              </a:defRPr>
            </a:lvl1pPr>
          </a:lstStyle>
          <a:p>
            <a:pPr lvl="0"/>
            <a:r>
              <a:rPr lang="en-US" dirty="0"/>
              <a:t>TAGLINE CONTAINING TAKE AWAY MESSAGE</a:t>
            </a:r>
          </a:p>
        </p:txBody>
      </p:sp>
      <p:sp>
        <p:nvSpPr>
          <p:cNvPr id="29" name="Text Placeholder 28">
            <a:extLst>
              <a:ext uri="{FF2B5EF4-FFF2-40B4-BE49-F238E27FC236}">
                <a16:creationId xmlns:a16="http://schemas.microsoft.com/office/drawing/2014/main" id="{072A4D81-DCA2-4B10-9196-90F2D1A10228}"/>
              </a:ext>
            </a:extLst>
          </p:cNvPr>
          <p:cNvSpPr>
            <a:spLocks noGrp="1"/>
          </p:cNvSpPr>
          <p:nvPr userDrawn="1">
            <p:ph type="body" sz="quarter" idx="15" hasCustomPrompt="1"/>
          </p:nvPr>
        </p:nvSpPr>
        <p:spPr>
          <a:xfrm>
            <a:off x="512763" y="5788025"/>
            <a:ext cx="11172825" cy="287338"/>
          </a:xfrm>
        </p:spPr>
        <p:txBody>
          <a:bodyPr anchor="b"/>
          <a:lstStyle>
            <a:lvl1pPr marL="0" indent="0" algn="r">
              <a:buNone/>
              <a:defRPr sz="800">
                <a:solidFill>
                  <a:schemeClr val="tx2"/>
                </a:solidFill>
              </a:defRPr>
            </a:lvl1pPr>
            <a:lvl2pPr marL="156630" indent="0">
              <a:buNone/>
              <a:defRPr sz="1000">
                <a:solidFill>
                  <a:schemeClr val="tx2"/>
                </a:solidFill>
              </a:defRPr>
            </a:lvl2pPr>
            <a:lvl3pPr marL="302677" indent="0">
              <a:buNone/>
              <a:defRPr sz="800">
                <a:solidFill>
                  <a:schemeClr val="tx2"/>
                </a:solidFill>
              </a:defRPr>
            </a:lvl3pPr>
            <a:lvl4pPr marL="438140" indent="0">
              <a:buNone/>
              <a:defRPr sz="800">
                <a:solidFill>
                  <a:schemeClr val="tx2"/>
                </a:solidFill>
              </a:defRPr>
            </a:lvl4pPr>
            <a:lvl5pPr marL="558786" indent="0">
              <a:buNone/>
              <a:defRPr sz="700">
                <a:solidFill>
                  <a:schemeClr val="tx2"/>
                </a:solidFill>
              </a:defRPr>
            </a:lvl5pPr>
          </a:lstStyle>
          <a:p>
            <a:pPr lvl="0"/>
            <a:r>
              <a:rPr lang="en-US" dirty="0"/>
              <a:t>Health Activation comparison for members</a:t>
            </a:r>
          </a:p>
        </p:txBody>
      </p:sp>
      <p:sp>
        <p:nvSpPr>
          <p:cNvPr id="41" name="Arrow: Right 40">
            <a:extLst>
              <a:ext uri="{FF2B5EF4-FFF2-40B4-BE49-F238E27FC236}">
                <a16:creationId xmlns:a16="http://schemas.microsoft.com/office/drawing/2014/main" id="{85CCD78B-5672-4983-8B32-B2674E58B936}"/>
              </a:ext>
            </a:extLst>
          </p:cNvPr>
          <p:cNvSpPr/>
          <p:nvPr userDrawn="1"/>
        </p:nvSpPr>
        <p:spPr>
          <a:xfrm rot="21117358">
            <a:off x="875599" y="2659208"/>
            <a:ext cx="9965430" cy="589541"/>
          </a:xfrm>
          <a:prstGeom prst="rightArrow">
            <a:avLst/>
          </a:prstGeom>
          <a:solidFill>
            <a:schemeClr val="tx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900" dirty="0">
              <a:solidFill>
                <a:schemeClr val="tx1"/>
              </a:solidFill>
              <a:latin typeface="+mn-lt"/>
              <a:cs typeface="Arial" panose="020B0604020202020204" pitchFamily="34" charset="0"/>
            </a:endParaRPr>
          </a:p>
        </p:txBody>
      </p:sp>
      <p:sp>
        <p:nvSpPr>
          <p:cNvPr id="12" name="Oval 11">
            <a:extLst>
              <a:ext uri="{FF2B5EF4-FFF2-40B4-BE49-F238E27FC236}">
                <a16:creationId xmlns:a16="http://schemas.microsoft.com/office/drawing/2014/main" id="{D19788C7-FEE3-492E-B1D4-4E2889758D12}"/>
              </a:ext>
            </a:extLst>
          </p:cNvPr>
          <p:cNvSpPr/>
          <p:nvPr userDrawn="1"/>
        </p:nvSpPr>
        <p:spPr>
          <a:xfrm>
            <a:off x="516443" y="3467543"/>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endParaRPr lang="en-US" sz="1400" b="1" dirty="0">
              <a:solidFill>
                <a:schemeClr val="tx1"/>
              </a:solidFill>
            </a:endParaRPr>
          </a:p>
        </p:txBody>
      </p:sp>
      <p:sp>
        <p:nvSpPr>
          <p:cNvPr id="35" name="Text Placeholder 34">
            <a:extLst>
              <a:ext uri="{FF2B5EF4-FFF2-40B4-BE49-F238E27FC236}">
                <a16:creationId xmlns:a16="http://schemas.microsoft.com/office/drawing/2014/main" id="{F5E979CC-8525-4375-9E17-A1D700E5A2A2}"/>
              </a:ext>
            </a:extLst>
          </p:cNvPr>
          <p:cNvSpPr>
            <a:spLocks noGrp="1"/>
          </p:cNvSpPr>
          <p:nvPr userDrawn="1">
            <p:ph type="body" sz="quarter" idx="18" hasCustomPrompt="1"/>
          </p:nvPr>
        </p:nvSpPr>
        <p:spPr>
          <a:xfrm>
            <a:off x="524259" y="3623808"/>
            <a:ext cx="913592" cy="399912"/>
          </a:xfrm>
        </p:spPr>
        <p:txBody>
          <a:bodyPr anchor="b"/>
          <a:lstStyle>
            <a:lvl1pPr marL="0" indent="0" algn="ctr">
              <a:buNone/>
              <a:defRPr b="1"/>
            </a:lvl1pPr>
            <a:lvl2pPr marL="156630" indent="0" algn="ctr">
              <a:buNone/>
              <a:defRPr/>
            </a:lvl2pPr>
            <a:lvl3pPr marL="302677" indent="0" algn="ctr">
              <a:buNone/>
              <a:defRPr/>
            </a:lvl3pPr>
            <a:lvl4pPr marL="438140" indent="0" algn="ctr">
              <a:buNone/>
              <a:defRPr/>
            </a:lvl4pPr>
            <a:lvl5pPr marL="558786" indent="0" algn="ctr">
              <a:buNone/>
              <a:defRPr/>
            </a:lvl5pPr>
          </a:lstStyle>
          <a:p>
            <a:pPr lvl="0"/>
            <a:r>
              <a:rPr lang="en-US" dirty="0"/>
              <a:t>XX%</a:t>
            </a:r>
          </a:p>
        </p:txBody>
      </p:sp>
      <p:sp>
        <p:nvSpPr>
          <p:cNvPr id="36" name="Text Placeholder 34">
            <a:extLst>
              <a:ext uri="{FF2B5EF4-FFF2-40B4-BE49-F238E27FC236}">
                <a16:creationId xmlns:a16="http://schemas.microsoft.com/office/drawing/2014/main" id="{FA773250-19B5-499C-861B-C68641EB00BE}"/>
              </a:ext>
            </a:extLst>
          </p:cNvPr>
          <p:cNvSpPr>
            <a:spLocks noGrp="1"/>
          </p:cNvSpPr>
          <p:nvPr userDrawn="1">
            <p:ph type="body" sz="quarter" idx="19" hasCustomPrompt="1"/>
          </p:nvPr>
        </p:nvSpPr>
        <p:spPr>
          <a:xfrm>
            <a:off x="523451" y="3931570"/>
            <a:ext cx="913592" cy="399912"/>
          </a:xfrm>
        </p:spPr>
        <p:txBody>
          <a:bodyPr anchor="t"/>
          <a:lstStyle>
            <a:lvl1pPr marL="0" indent="0" algn="ctr">
              <a:buNone/>
              <a:defRPr sz="900" b="0"/>
            </a:lvl1pPr>
            <a:lvl2pPr marL="156630" indent="0" algn="ctr">
              <a:buNone/>
              <a:defRPr/>
            </a:lvl2pPr>
            <a:lvl3pPr marL="302677" indent="0" algn="ctr">
              <a:buNone/>
              <a:defRPr/>
            </a:lvl3pPr>
            <a:lvl4pPr marL="438140" indent="0" algn="ctr">
              <a:buNone/>
              <a:defRPr/>
            </a:lvl4pPr>
            <a:lvl5pPr marL="558786" indent="0" algn="ctr">
              <a:buNone/>
              <a:defRPr/>
            </a:lvl5pPr>
          </a:lstStyle>
          <a:p>
            <a:pPr lvl="0"/>
            <a:r>
              <a:rPr lang="en-US" dirty="0"/>
              <a:t>Activation</a:t>
            </a:r>
          </a:p>
        </p:txBody>
      </p:sp>
      <p:sp>
        <p:nvSpPr>
          <p:cNvPr id="18" name="Oval 17">
            <a:extLst>
              <a:ext uri="{FF2B5EF4-FFF2-40B4-BE49-F238E27FC236}">
                <a16:creationId xmlns:a16="http://schemas.microsoft.com/office/drawing/2014/main" id="{C7CDABF0-95A8-4461-8952-17C357D72F35}"/>
              </a:ext>
            </a:extLst>
          </p:cNvPr>
          <p:cNvSpPr/>
          <p:nvPr userDrawn="1"/>
        </p:nvSpPr>
        <p:spPr>
          <a:xfrm>
            <a:off x="10757130" y="1770462"/>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endParaRPr lang="en-US" sz="1400" b="1" dirty="0">
              <a:solidFill>
                <a:schemeClr val="tx1"/>
              </a:solidFill>
            </a:endParaRPr>
          </a:p>
        </p:txBody>
      </p:sp>
      <p:sp>
        <p:nvSpPr>
          <p:cNvPr id="37" name="Text Placeholder 34">
            <a:extLst>
              <a:ext uri="{FF2B5EF4-FFF2-40B4-BE49-F238E27FC236}">
                <a16:creationId xmlns:a16="http://schemas.microsoft.com/office/drawing/2014/main" id="{05605252-3920-4506-BD21-EB2941920ACC}"/>
              </a:ext>
            </a:extLst>
          </p:cNvPr>
          <p:cNvSpPr>
            <a:spLocks noGrp="1"/>
          </p:cNvSpPr>
          <p:nvPr userDrawn="1">
            <p:ph type="body" sz="quarter" idx="20" hasCustomPrompt="1"/>
          </p:nvPr>
        </p:nvSpPr>
        <p:spPr>
          <a:xfrm>
            <a:off x="10768598" y="1935362"/>
            <a:ext cx="913592" cy="399912"/>
          </a:xfrm>
        </p:spPr>
        <p:txBody>
          <a:bodyPr anchor="b"/>
          <a:lstStyle>
            <a:lvl1pPr marL="0" indent="0" algn="ctr">
              <a:buNone/>
              <a:defRPr b="1"/>
            </a:lvl1pPr>
            <a:lvl2pPr marL="156630" indent="0" algn="ctr">
              <a:buNone/>
              <a:defRPr/>
            </a:lvl2pPr>
            <a:lvl3pPr marL="302677" indent="0" algn="ctr">
              <a:buNone/>
              <a:defRPr/>
            </a:lvl3pPr>
            <a:lvl4pPr marL="438140" indent="0" algn="ctr">
              <a:buNone/>
              <a:defRPr/>
            </a:lvl4pPr>
            <a:lvl5pPr marL="558786" indent="0" algn="ctr">
              <a:buNone/>
              <a:defRPr/>
            </a:lvl5pPr>
          </a:lstStyle>
          <a:p>
            <a:pPr lvl="0"/>
            <a:r>
              <a:rPr lang="en-US" dirty="0"/>
              <a:t>XX%</a:t>
            </a:r>
          </a:p>
        </p:txBody>
      </p:sp>
      <p:sp>
        <p:nvSpPr>
          <p:cNvPr id="38" name="Text Placeholder 34">
            <a:extLst>
              <a:ext uri="{FF2B5EF4-FFF2-40B4-BE49-F238E27FC236}">
                <a16:creationId xmlns:a16="http://schemas.microsoft.com/office/drawing/2014/main" id="{463CB189-568C-471C-AC57-2F837933BC7A}"/>
              </a:ext>
            </a:extLst>
          </p:cNvPr>
          <p:cNvSpPr>
            <a:spLocks noGrp="1"/>
          </p:cNvSpPr>
          <p:nvPr userDrawn="1">
            <p:ph type="body" sz="quarter" idx="21" hasCustomPrompt="1"/>
          </p:nvPr>
        </p:nvSpPr>
        <p:spPr>
          <a:xfrm>
            <a:off x="10767790" y="2243124"/>
            <a:ext cx="913592" cy="399912"/>
          </a:xfrm>
        </p:spPr>
        <p:txBody>
          <a:bodyPr anchor="t"/>
          <a:lstStyle>
            <a:lvl1pPr marL="0" indent="0" algn="ctr">
              <a:buNone/>
              <a:defRPr sz="900" b="0"/>
            </a:lvl1pPr>
            <a:lvl2pPr marL="156630" indent="0" algn="ctr">
              <a:buNone/>
              <a:defRPr/>
            </a:lvl2pPr>
            <a:lvl3pPr marL="302677" indent="0" algn="ctr">
              <a:buNone/>
              <a:defRPr/>
            </a:lvl3pPr>
            <a:lvl4pPr marL="438140" indent="0" algn="ctr">
              <a:buNone/>
              <a:defRPr/>
            </a:lvl4pPr>
            <a:lvl5pPr marL="558786" indent="0" algn="ctr">
              <a:buNone/>
              <a:defRPr/>
            </a:lvl5pPr>
          </a:lstStyle>
          <a:p>
            <a:pPr lvl="0"/>
            <a:r>
              <a:rPr lang="en-US" dirty="0"/>
              <a:t>Activation</a:t>
            </a:r>
          </a:p>
        </p:txBody>
      </p:sp>
      <p:sp>
        <p:nvSpPr>
          <p:cNvPr id="50" name="Text Placeholder 49">
            <a:extLst>
              <a:ext uri="{FF2B5EF4-FFF2-40B4-BE49-F238E27FC236}">
                <a16:creationId xmlns:a16="http://schemas.microsoft.com/office/drawing/2014/main" id="{7174867A-4CDE-48C0-BF30-9E8C6854AE65}"/>
              </a:ext>
            </a:extLst>
          </p:cNvPr>
          <p:cNvSpPr>
            <a:spLocks noGrp="1"/>
          </p:cNvSpPr>
          <p:nvPr>
            <p:ph type="body" sz="quarter" idx="22" hasCustomPrompt="1"/>
          </p:nvPr>
        </p:nvSpPr>
        <p:spPr>
          <a:xfrm>
            <a:off x="4904987" y="3467543"/>
            <a:ext cx="1109714" cy="423420"/>
          </a:xfrm>
        </p:spPr>
        <p:txBody>
          <a:bodyPr/>
          <a:lstStyle>
            <a:lvl1pPr marL="0" indent="0">
              <a:buNone/>
              <a:defRPr sz="1200" b="1">
                <a:solidFill>
                  <a:schemeClr val="bg1"/>
                </a:solidFill>
              </a:defRPr>
            </a:lvl1pPr>
            <a:lvl2pPr marL="156630" indent="0">
              <a:buNone/>
              <a:defRPr>
                <a:solidFill>
                  <a:schemeClr val="bg1"/>
                </a:solidFill>
              </a:defRPr>
            </a:lvl2pPr>
            <a:lvl3pPr marL="302677" indent="0">
              <a:buNone/>
              <a:defRPr>
                <a:solidFill>
                  <a:schemeClr val="bg1"/>
                </a:solidFill>
              </a:defRPr>
            </a:lvl3pPr>
            <a:lvl4pPr marL="438140" indent="0">
              <a:buNone/>
              <a:defRPr>
                <a:solidFill>
                  <a:schemeClr val="bg1"/>
                </a:solidFill>
              </a:defRPr>
            </a:lvl4pPr>
            <a:lvl5pPr marL="558786" indent="0">
              <a:buNone/>
              <a:defRPr>
                <a:solidFill>
                  <a:schemeClr val="bg1"/>
                </a:solidFill>
              </a:defRPr>
            </a:lvl5pPr>
          </a:lstStyle>
          <a:p>
            <a:pPr lvl="0"/>
            <a:r>
              <a:rPr lang="en-US" dirty="0"/>
              <a:t>Outcomes</a:t>
            </a:r>
          </a:p>
        </p:txBody>
      </p:sp>
      <p:sp>
        <p:nvSpPr>
          <p:cNvPr id="52" name="Text Placeholder 51">
            <a:extLst>
              <a:ext uri="{FF2B5EF4-FFF2-40B4-BE49-F238E27FC236}">
                <a16:creationId xmlns:a16="http://schemas.microsoft.com/office/drawing/2014/main" id="{2D280421-1CCD-4455-A1D5-56B246C738C7}"/>
              </a:ext>
            </a:extLst>
          </p:cNvPr>
          <p:cNvSpPr>
            <a:spLocks noGrp="1"/>
          </p:cNvSpPr>
          <p:nvPr>
            <p:ph type="body" sz="quarter" idx="23" hasCustomPrompt="1"/>
          </p:nvPr>
        </p:nvSpPr>
        <p:spPr>
          <a:xfrm>
            <a:off x="6494777" y="3189495"/>
            <a:ext cx="1273175" cy="514287"/>
          </a:xfrm>
        </p:spPr>
        <p:txBody>
          <a:bodyPr/>
          <a:lstStyle>
            <a:lvl1pPr marL="0" indent="0">
              <a:buNone/>
              <a:defRPr sz="3200" b="1">
                <a:solidFill>
                  <a:schemeClr val="bg1"/>
                </a:solidFill>
              </a:defRPr>
            </a:lvl1pPr>
            <a:lvl2pPr marL="156630" indent="0">
              <a:buNone/>
              <a:defRPr b="1">
                <a:solidFill>
                  <a:schemeClr val="bg1"/>
                </a:solidFill>
              </a:defRPr>
            </a:lvl2pPr>
            <a:lvl3pPr marL="302677" indent="0">
              <a:buNone/>
              <a:defRPr b="1">
                <a:solidFill>
                  <a:schemeClr val="bg1"/>
                </a:solidFill>
              </a:defRPr>
            </a:lvl3pPr>
            <a:lvl4pPr marL="438140" indent="0">
              <a:buNone/>
              <a:defRPr b="1">
                <a:solidFill>
                  <a:schemeClr val="bg1"/>
                </a:solidFill>
              </a:defRPr>
            </a:lvl4pPr>
            <a:lvl5pPr marL="558786" indent="0">
              <a:buNone/>
              <a:defRPr b="1">
                <a:solidFill>
                  <a:schemeClr val="bg1"/>
                </a:solidFill>
              </a:defRPr>
            </a:lvl5pPr>
          </a:lstStyle>
          <a:p>
            <a:pPr lvl="0"/>
            <a:r>
              <a:rPr lang="en-US" dirty="0"/>
              <a:t>XX%</a:t>
            </a:r>
          </a:p>
        </p:txBody>
      </p:sp>
      <p:sp>
        <p:nvSpPr>
          <p:cNvPr id="54" name="Text Placeholder 53">
            <a:extLst>
              <a:ext uri="{FF2B5EF4-FFF2-40B4-BE49-F238E27FC236}">
                <a16:creationId xmlns:a16="http://schemas.microsoft.com/office/drawing/2014/main" id="{07F031D8-E4D5-4CB4-80EE-5C722AEFDB47}"/>
              </a:ext>
            </a:extLst>
          </p:cNvPr>
          <p:cNvSpPr>
            <a:spLocks noGrp="1"/>
          </p:cNvSpPr>
          <p:nvPr>
            <p:ph type="body" sz="quarter" idx="24" hasCustomPrompt="1"/>
          </p:nvPr>
        </p:nvSpPr>
        <p:spPr>
          <a:xfrm>
            <a:off x="6494463" y="3703638"/>
            <a:ext cx="1273175" cy="246062"/>
          </a:xfrm>
        </p:spPr>
        <p:txBody>
          <a:bodyPr/>
          <a:lstStyle>
            <a:lvl1pPr marL="0" indent="0">
              <a:buNone/>
              <a:defRPr sz="1200">
                <a:solidFill>
                  <a:schemeClr val="bg1"/>
                </a:solidFill>
              </a:defRPr>
            </a:lvl1pPr>
            <a:lvl2pPr marL="156630" indent="0">
              <a:buNone/>
              <a:defRPr>
                <a:solidFill>
                  <a:schemeClr val="bg1"/>
                </a:solidFill>
              </a:defRPr>
            </a:lvl2pPr>
            <a:lvl3pPr marL="302677" indent="0">
              <a:buNone/>
              <a:defRPr>
                <a:solidFill>
                  <a:schemeClr val="bg1"/>
                </a:solidFill>
              </a:defRPr>
            </a:lvl3pPr>
            <a:lvl4pPr marL="438140" indent="0">
              <a:buNone/>
              <a:defRPr>
                <a:solidFill>
                  <a:schemeClr val="bg1"/>
                </a:solidFill>
              </a:defRPr>
            </a:lvl4pPr>
            <a:lvl5pPr marL="558786" indent="0">
              <a:buNone/>
              <a:defRPr>
                <a:solidFill>
                  <a:schemeClr val="bg1"/>
                </a:solidFill>
              </a:defRPr>
            </a:lvl5pPr>
          </a:lstStyle>
          <a:p>
            <a:pPr lvl="0"/>
            <a:r>
              <a:rPr lang="en-US" dirty="0"/>
              <a:t>Measure</a:t>
            </a:r>
          </a:p>
        </p:txBody>
      </p:sp>
      <p:sp>
        <p:nvSpPr>
          <p:cNvPr id="55" name="Text Placeholder 51">
            <a:extLst>
              <a:ext uri="{FF2B5EF4-FFF2-40B4-BE49-F238E27FC236}">
                <a16:creationId xmlns:a16="http://schemas.microsoft.com/office/drawing/2014/main" id="{CABBD4E9-DE69-4456-B331-FF2F6213E6E1}"/>
              </a:ext>
            </a:extLst>
          </p:cNvPr>
          <p:cNvSpPr>
            <a:spLocks noGrp="1"/>
          </p:cNvSpPr>
          <p:nvPr>
            <p:ph type="body" sz="quarter" idx="25" hasCustomPrompt="1"/>
          </p:nvPr>
        </p:nvSpPr>
        <p:spPr>
          <a:xfrm>
            <a:off x="8413122" y="3171365"/>
            <a:ext cx="1273175" cy="514287"/>
          </a:xfrm>
        </p:spPr>
        <p:txBody>
          <a:bodyPr/>
          <a:lstStyle>
            <a:lvl1pPr marL="0" indent="0">
              <a:buNone/>
              <a:defRPr sz="3200" b="1">
                <a:solidFill>
                  <a:schemeClr val="bg1"/>
                </a:solidFill>
              </a:defRPr>
            </a:lvl1pPr>
            <a:lvl2pPr marL="156630" indent="0">
              <a:buNone/>
              <a:defRPr b="1">
                <a:solidFill>
                  <a:schemeClr val="bg1"/>
                </a:solidFill>
              </a:defRPr>
            </a:lvl2pPr>
            <a:lvl3pPr marL="302677" indent="0">
              <a:buNone/>
              <a:defRPr b="1">
                <a:solidFill>
                  <a:schemeClr val="bg1"/>
                </a:solidFill>
              </a:defRPr>
            </a:lvl3pPr>
            <a:lvl4pPr marL="438140" indent="0">
              <a:buNone/>
              <a:defRPr b="1">
                <a:solidFill>
                  <a:schemeClr val="bg1"/>
                </a:solidFill>
              </a:defRPr>
            </a:lvl4pPr>
            <a:lvl5pPr marL="558786" indent="0">
              <a:buNone/>
              <a:defRPr b="1">
                <a:solidFill>
                  <a:schemeClr val="bg1"/>
                </a:solidFill>
              </a:defRPr>
            </a:lvl5pPr>
          </a:lstStyle>
          <a:p>
            <a:pPr lvl="0"/>
            <a:r>
              <a:rPr lang="en-US" dirty="0"/>
              <a:t>XX%</a:t>
            </a:r>
          </a:p>
        </p:txBody>
      </p:sp>
      <p:sp>
        <p:nvSpPr>
          <p:cNvPr id="56" name="Text Placeholder 53">
            <a:extLst>
              <a:ext uri="{FF2B5EF4-FFF2-40B4-BE49-F238E27FC236}">
                <a16:creationId xmlns:a16="http://schemas.microsoft.com/office/drawing/2014/main" id="{85C9CD4A-AC7B-498A-9837-03F95E43B1B4}"/>
              </a:ext>
            </a:extLst>
          </p:cNvPr>
          <p:cNvSpPr>
            <a:spLocks noGrp="1"/>
          </p:cNvSpPr>
          <p:nvPr>
            <p:ph type="body" sz="quarter" idx="26" hasCustomPrompt="1"/>
          </p:nvPr>
        </p:nvSpPr>
        <p:spPr>
          <a:xfrm>
            <a:off x="8412808" y="3685508"/>
            <a:ext cx="1273175" cy="246062"/>
          </a:xfrm>
        </p:spPr>
        <p:txBody>
          <a:bodyPr/>
          <a:lstStyle>
            <a:lvl1pPr marL="0" indent="0">
              <a:buNone/>
              <a:defRPr sz="1200">
                <a:solidFill>
                  <a:schemeClr val="bg1"/>
                </a:solidFill>
              </a:defRPr>
            </a:lvl1pPr>
            <a:lvl2pPr marL="156630" indent="0">
              <a:buNone/>
              <a:defRPr>
                <a:solidFill>
                  <a:schemeClr val="bg1"/>
                </a:solidFill>
              </a:defRPr>
            </a:lvl2pPr>
            <a:lvl3pPr marL="302677" indent="0">
              <a:buNone/>
              <a:defRPr>
                <a:solidFill>
                  <a:schemeClr val="bg1"/>
                </a:solidFill>
              </a:defRPr>
            </a:lvl3pPr>
            <a:lvl4pPr marL="438140" indent="0">
              <a:buNone/>
              <a:defRPr>
                <a:solidFill>
                  <a:schemeClr val="bg1"/>
                </a:solidFill>
              </a:defRPr>
            </a:lvl4pPr>
            <a:lvl5pPr marL="558786" indent="0">
              <a:buNone/>
              <a:defRPr>
                <a:solidFill>
                  <a:schemeClr val="bg1"/>
                </a:solidFill>
              </a:defRPr>
            </a:lvl5pPr>
          </a:lstStyle>
          <a:p>
            <a:pPr lvl="0"/>
            <a:r>
              <a:rPr lang="en-US" dirty="0"/>
              <a:t>Measure</a:t>
            </a:r>
          </a:p>
        </p:txBody>
      </p:sp>
      <p:sp>
        <p:nvSpPr>
          <p:cNvPr id="57" name="Text Placeholder 51">
            <a:extLst>
              <a:ext uri="{FF2B5EF4-FFF2-40B4-BE49-F238E27FC236}">
                <a16:creationId xmlns:a16="http://schemas.microsoft.com/office/drawing/2014/main" id="{B53A35EE-2486-45F7-B95D-EE492A89B971}"/>
              </a:ext>
            </a:extLst>
          </p:cNvPr>
          <p:cNvSpPr>
            <a:spLocks noGrp="1"/>
          </p:cNvSpPr>
          <p:nvPr>
            <p:ph type="body" sz="quarter" idx="27" hasCustomPrompt="1"/>
          </p:nvPr>
        </p:nvSpPr>
        <p:spPr>
          <a:xfrm>
            <a:off x="10151680" y="3157506"/>
            <a:ext cx="1273175" cy="514287"/>
          </a:xfrm>
        </p:spPr>
        <p:txBody>
          <a:bodyPr/>
          <a:lstStyle>
            <a:lvl1pPr marL="0" indent="0">
              <a:buNone/>
              <a:defRPr sz="3200" b="1">
                <a:solidFill>
                  <a:schemeClr val="bg1"/>
                </a:solidFill>
              </a:defRPr>
            </a:lvl1pPr>
            <a:lvl2pPr marL="156630" indent="0">
              <a:buNone/>
              <a:defRPr b="1">
                <a:solidFill>
                  <a:schemeClr val="bg1"/>
                </a:solidFill>
              </a:defRPr>
            </a:lvl2pPr>
            <a:lvl3pPr marL="302677" indent="0">
              <a:buNone/>
              <a:defRPr b="1">
                <a:solidFill>
                  <a:schemeClr val="bg1"/>
                </a:solidFill>
              </a:defRPr>
            </a:lvl3pPr>
            <a:lvl4pPr marL="438140" indent="0">
              <a:buNone/>
              <a:defRPr b="1">
                <a:solidFill>
                  <a:schemeClr val="bg1"/>
                </a:solidFill>
              </a:defRPr>
            </a:lvl4pPr>
            <a:lvl5pPr marL="558786" indent="0">
              <a:buNone/>
              <a:defRPr b="1">
                <a:solidFill>
                  <a:schemeClr val="bg1"/>
                </a:solidFill>
              </a:defRPr>
            </a:lvl5pPr>
          </a:lstStyle>
          <a:p>
            <a:pPr lvl="0"/>
            <a:r>
              <a:rPr lang="en-US" dirty="0"/>
              <a:t>XX%</a:t>
            </a:r>
          </a:p>
        </p:txBody>
      </p:sp>
      <p:sp>
        <p:nvSpPr>
          <p:cNvPr id="58" name="Text Placeholder 53">
            <a:extLst>
              <a:ext uri="{FF2B5EF4-FFF2-40B4-BE49-F238E27FC236}">
                <a16:creationId xmlns:a16="http://schemas.microsoft.com/office/drawing/2014/main" id="{4787390F-8630-47F2-804B-DED3D894A720}"/>
              </a:ext>
            </a:extLst>
          </p:cNvPr>
          <p:cNvSpPr>
            <a:spLocks noGrp="1"/>
          </p:cNvSpPr>
          <p:nvPr>
            <p:ph type="body" sz="quarter" idx="28" hasCustomPrompt="1"/>
          </p:nvPr>
        </p:nvSpPr>
        <p:spPr>
          <a:xfrm>
            <a:off x="10151366" y="3671649"/>
            <a:ext cx="1273175" cy="246062"/>
          </a:xfrm>
        </p:spPr>
        <p:txBody>
          <a:bodyPr/>
          <a:lstStyle>
            <a:lvl1pPr marL="0" indent="0">
              <a:buNone/>
              <a:defRPr sz="1200">
                <a:solidFill>
                  <a:schemeClr val="bg1"/>
                </a:solidFill>
              </a:defRPr>
            </a:lvl1pPr>
            <a:lvl2pPr marL="156630" indent="0">
              <a:buNone/>
              <a:defRPr>
                <a:solidFill>
                  <a:schemeClr val="bg1"/>
                </a:solidFill>
              </a:defRPr>
            </a:lvl2pPr>
            <a:lvl3pPr marL="302677" indent="0">
              <a:buNone/>
              <a:defRPr>
                <a:solidFill>
                  <a:schemeClr val="bg1"/>
                </a:solidFill>
              </a:defRPr>
            </a:lvl3pPr>
            <a:lvl4pPr marL="438140" indent="0">
              <a:buNone/>
              <a:defRPr>
                <a:solidFill>
                  <a:schemeClr val="bg1"/>
                </a:solidFill>
              </a:defRPr>
            </a:lvl4pPr>
            <a:lvl5pPr marL="558786" indent="0">
              <a:buNone/>
              <a:defRPr>
                <a:solidFill>
                  <a:schemeClr val="bg1"/>
                </a:solidFill>
              </a:defRPr>
            </a:lvl5pPr>
          </a:lstStyle>
          <a:p>
            <a:pPr lvl="0"/>
            <a:r>
              <a:rPr lang="en-US" dirty="0"/>
              <a:t>Measure</a:t>
            </a:r>
          </a:p>
        </p:txBody>
      </p:sp>
      <p:sp>
        <p:nvSpPr>
          <p:cNvPr id="60" name="Content Placeholder 59">
            <a:extLst>
              <a:ext uri="{FF2B5EF4-FFF2-40B4-BE49-F238E27FC236}">
                <a16:creationId xmlns:a16="http://schemas.microsoft.com/office/drawing/2014/main" id="{F33A82EA-585E-4252-8C74-0B4D2689BAEF}"/>
              </a:ext>
            </a:extLst>
          </p:cNvPr>
          <p:cNvSpPr>
            <a:spLocks noGrp="1"/>
          </p:cNvSpPr>
          <p:nvPr>
            <p:ph sz="quarter" idx="29" hasCustomPrompt="1"/>
          </p:nvPr>
        </p:nvSpPr>
        <p:spPr>
          <a:xfrm rot="21084875">
            <a:off x="1432438" y="3304053"/>
            <a:ext cx="1941512" cy="287337"/>
          </a:xfrm>
        </p:spPr>
        <p:txBody>
          <a:bodyPr anchor="ctr"/>
          <a:lstStyle>
            <a:lvl1pPr marL="0" indent="0">
              <a:buNone/>
              <a:defRPr sz="1050"/>
            </a:lvl1pPr>
            <a:lvl2pPr marL="156630" indent="0">
              <a:buNone/>
              <a:defRPr sz="1050"/>
            </a:lvl2pPr>
            <a:lvl3pPr marL="302677" indent="0">
              <a:buNone/>
              <a:defRPr sz="900"/>
            </a:lvl3pPr>
            <a:lvl4pPr marL="438140" indent="0">
              <a:buNone/>
              <a:defRPr sz="900"/>
            </a:lvl4pPr>
            <a:lvl5pPr marL="558786" indent="0">
              <a:buNone/>
              <a:defRPr sz="800"/>
            </a:lvl5pPr>
          </a:lstStyle>
          <a:p>
            <a:pPr lvl="0"/>
            <a:r>
              <a:rPr lang="en-US" dirty="0"/>
              <a:t>Members</a:t>
            </a:r>
          </a:p>
        </p:txBody>
      </p:sp>
      <p:sp>
        <p:nvSpPr>
          <p:cNvPr id="61" name="Content Placeholder 59">
            <a:extLst>
              <a:ext uri="{FF2B5EF4-FFF2-40B4-BE49-F238E27FC236}">
                <a16:creationId xmlns:a16="http://schemas.microsoft.com/office/drawing/2014/main" id="{51A79C16-D4F0-4585-8A94-057C69CB4532}"/>
              </a:ext>
            </a:extLst>
          </p:cNvPr>
          <p:cNvSpPr>
            <a:spLocks noGrp="1"/>
          </p:cNvSpPr>
          <p:nvPr>
            <p:ph sz="quarter" idx="30" hasCustomPrompt="1"/>
          </p:nvPr>
        </p:nvSpPr>
        <p:spPr>
          <a:xfrm rot="21091836">
            <a:off x="8503221" y="2299424"/>
            <a:ext cx="1941512" cy="287337"/>
          </a:xfrm>
        </p:spPr>
        <p:txBody>
          <a:bodyPr anchor="ctr"/>
          <a:lstStyle>
            <a:lvl1pPr marL="0" indent="0" algn="r">
              <a:buNone/>
              <a:defRPr sz="1050"/>
            </a:lvl1pPr>
            <a:lvl2pPr marL="156630" indent="0">
              <a:buNone/>
              <a:defRPr sz="1050"/>
            </a:lvl2pPr>
            <a:lvl3pPr marL="302677" indent="0">
              <a:buNone/>
              <a:defRPr sz="900"/>
            </a:lvl3pPr>
            <a:lvl4pPr marL="438140" indent="0">
              <a:buNone/>
              <a:defRPr sz="900"/>
            </a:lvl4pPr>
            <a:lvl5pPr marL="558786" indent="0">
              <a:buNone/>
              <a:defRPr sz="800"/>
            </a:lvl5pPr>
          </a:lstStyle>
          <a:p>
            <a:pPr lvl="0"/>
            <a:r>
              <a:rPr lang="en-US" dirty="0"/>
              <a:t>Members</a:t>
            </a:r>
          </a:p>
        </p:txBody>
      </p:sp>
    </p:spTree>
    <p:extLst>
      <p:ext uri="{BB962C8B-B14F-4D97-AF65-F5344CB8AC3E}">
        <p14:creationId xmlns:p14="http://schemas.microsoft.com/office/powerpoint/2010/main" val="33933241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ab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3096" y="469285"/>
            <a:ext cx="11097749" cy="1056387"/>
          </a:xfrm>
        </p:spPr>
        <p:txBody>
          <a:bodyPr/>
          <a:lstStyle>
            <a:lvl1pPr>
              <a:lnSpc>
                <a:spcPct val="100000"/>
              </a:lnSpc>
              <a:defRPr sz="3200"/>
            </a:lvl1pPr>
          </a:lstStyle>
          <a:p>
            <a:r>
              <a:rPr lang="en-US" dirty="0"/>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nvPr>
        </p:nvSpPr>
        <p:spPr>
          <a:xfrm>
            <a:off x="514712" y="5693822"/>
            <a:ext cx="10766069"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15" name="Text Placeholder 2">
            <a:extLst>
              <a:ext uri="{FF2B5EF4-FFF2-40B4-BE49-F238E27FC236}">
                <a16:creationId xmlns:a16="http://schemas.microsoft.com/office/drawing/2014/main" id="{696D0A15-2CF4-DA40-BF58-852272C3CFE2}"/>
              </a:ext>
            </a:extLst>
          </p:cNvPr>
          <p:cNvSpPr>
            <a:spLocks noGrp="1"/>
          </p:cNvSpPr>
          <p:nvPr>
            <p:ph type="body" sz="quarter" idx="15"/>
          </p:nvPr>
        </p:nvSpPr>
        <p:spPr>
          <a:xfrm>
            <a:off x="17080549" y="527327"/>
            <a:ext cx="4267200" cy="258532"/>
          </a:xfrm>
          <a:prstGeom prst="rect">
            <a:avLst/>
          </a:prstGeom>
        </p:spPr>
        <p:txBody>
          <a:bodyPr wrap="square" rIns="457200" anchor="ctr">
            <a:spAutoFit/>
          </a:bodyPr>
          <a:lstStyle>
            <a:lvl1pPr algn="r">
              <a:defRPr sz="1200" b="1">
                <a:solidFill>
                  <a:schemeClr val="tx1"/>
                </a:solidFill>
              </a:defRPr>
            </a:lvl1pPr>
          </a:lstStyle>
          <a:p>
            <a:pPr lvl="0"/>
            <a:r>
              <a:rPr lang="en-US" dirty="0"/>
              <a:t>Click to edit Master text styles</a:t>
            </a:r>
          </a:p>
        </p:txBody>
      </p:sp>
      <p:sp>
        <p:nvSpPr>
          <p:cNvPr id="14" name="Table Placeholder 13">
            <a:extLst>
              <a:ext uri="{FF2B5EF4-FFF2-40B4-BE49-F238E27FC236}">
                <a16:creationId xmlns:a16="http://schemas.microsoft.com/office/drawing/2014/main" id="{D270908A-23D5-CD43-8692-062EB0F4A7A9}"/>
              </a:ext>
            </a:extLst>
          </p:cNvPr>
          <p:cNvSpPr>
            <a:spLocks noGrp="1"/>
          </p:cNvSpPr>
          <p:nvPr>
            <p:ph type="tbl" sz="quarter" idx="17"/>
          </p:nvPr>
        </p:nvSpPr>
        <p:spPr>
          <a:xfrm>
            <a:off x="503347" y="2999232"/>
            <a:ext cx="11230899" cy="2680157"/>
          </a:xfrm>
          <a:noFill/>
        </p:spPr>
        <p:txBody>
          <a:bodyPr lIns="228600" tIns="54864" rIns="228600" bIns="0" anchor="ctr"/>
          <a:lstStyle>
            <a:lvl1pPr marL="0" indent="0" algn="ctr">
              <a:buNone/>
              <a:defRPr>
                <a:solidFill>
                  <a:schemeClr val="accent1"/>
                </a:solidFill>
              </a:defRPr>
            </a:lvl1pPr>
          </a:lstStyle>
          <a:p>
            <a:endParaRPr lang="en-US" dirty="0"/>
          </a:p>
        </p:txBody>
      </p:sp>
      <p:sp>
        <p:nvSpPr>
          <p:cNvPr id="10" name="Footer Placeholder 3">
            <a:extLst>
              <a:ext uri="{FF2B5EF4-FFF2-40B4-BE49-F238E27FC236}">
                <a16:creationId xmlns:a16="http://schemas.microsoft.com/office/drawing/2014/main" id="{A91CB174-5B4E-3040-9C32-90B63AD71B46}"/>
              </a:ext>
            </a:extLst>
          </p:cNvPr>
          <p:cNvSpPr>
            <a:spLocks noGrp="1"/>
          </p:cNvSpPr>
          <p:nvPr>
            <p:ph type="ftr" sz="quarter" idx="3"/>
          </p:nvPr>
        </p:nvSpPr>
        <p:spPr>
          <a:xfrm>
            <a:off x="7930558"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Tree>
    <p:extLst>
      <p:ext uri="{BB962C8B-B14F-4D97-AF65-F5344CB8AC3E}">
        <p14:creationId xmlns:p14="http://schemas.microsoft.com/office/powerpoint/2010/main" val="2949070737"/>
      </p:ext>
    </p:extLst>
  </p:cSld>
  <p:clrMapOvr>
    <a:masterClrMapping/>
  </p:clrMapOvr>
  <p:extLst>
    <p:ext uri="{DCECCB84-F9BA-43D5-87BE-67443E8EF086}">
      <p15:sldGuideLst xmlns:p15="http://schemas.microsoft.com/office/powerpoint/2012/main">
        <p15:guide id="2" orient="horz" pos="350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ab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dirty="0"/>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4" name="Table Placeholder 3">
            <a:extLst>
              <a:ext uri="{FF2B5EF4-FFF2-40B4-BE49-F238E27FC236}">
                <a16:creationId xmlns:a16="http://schemas.microsoft.com/office/drawing/2014/main" id="{18412AE7-14E8-314D-8735-18215A59D225}"/>
              </a:ext>
            </a:extLst>
          </p:cNvPr>
          <p:cNvSpPr>
            <a:spLocks noGrp="1"/>
          </p:cNvSpPr>
          <p:nvPr>
            <p:ph type="tbl" sz="quarter" idx="14"/>
          </p:nvPr>
        </p:nvSpPr>
        <p:spPr>
          <a:xfrm>
            <a:off x="609600" y="1658112"/>
            <a:ext cx="10972800" cy="4035552"/>
          </a:xfrm>
        </p:spPr>
        <p:txBody>
          <a:bodyPr anchor="ctr"/>
          <a:lstStyle>
            <a:lvl1pPr marL="0" indent="0" algn="ctr">
              <a:buNone/>
              <a:defRPr sz="1200">
                <a:solidFill>
                  <a:schemeClr val="accent1"/>
                </a:solidFill>
              </a:defRPr>
            </a:lvl1pPr>
          </a:lstStyle>
          <a:p>
            <a:endParaRPr lang="en-US"/>
          </a:p>
        </p:txBody>
      </p:sp>
      <p:sp>
        <p:nvSpPr>
          <p:cNvPr id="7" name="Footer Placeholder 3">
            <a:extLst>
              <a:ext uri="{FF2B5EF4-FFF2-40B4-BE49-F238E27FC236}">
                <a16:creationId xmlns:a16="http://schemas.microsoft.com/office/drawing/2014/main" id="{0757D4EE-7E0C-E842-839C-0E9231F5BB1B}"/>
              </a:ext>
            </a:extLst>
          </p:cNvPr>
          <p:cNvSpPr>
            <a:spLocks noGrp="1"/>
          </p:cNvSpPr>
          <p:nvPr>
            <p:ph type="ftr" sz="quarter" idx="3"/>
          </p:nvPr>
        </p:nvSpPr>
        <p:spPr>
          <a:xfrm>
            <a:off x="7930558" y="6241565"/>
            <a:ext cx="3284969"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Tree>
    <p:extLst>
      <p:ext uri="{BB962C8B-B14F-4D97-AF65-F5344CB8AC3E}">
        <p14:creationId xmlns:p14="http://schemas.microsoft.com/office/powerpoint/2010/main" val="3707328529"/>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and large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3" y="469286"/>
            <a:ext cx="5364480" cy="1096841"/>
          </a:xfrm>
        </p:spPr>
        <p:txBody>
          <a:bodyPr/>
          <a:lstStyle>
            <a:lvl1pPr>
              <a:lnSpc>
                <a:spcPct val="100000"/>
              </a:lnSpc>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499872" y="1828800"/>
            <a:ext cx="5364480" cy="3864696"/>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10064">
              <a:lnSpc>
                <a:spcPct val="100000"/>
              </a:lnSpc>
              <a:spcBef>
                <a:spcPts val="0"/>
              </a:spcBef>
              <a:spcAft>
                <a:spcPts val="800"/>
              </a:spcAft>
              <a:buClr>
                <a:schemeClr val="accent1"/>
              </a:buClr>
              <a:buFont typeface="System Font Regular"/>
              <a:buChar char="-"/>
              <a:tabLst/>
              <a:defRPr sz="1900">
                <a:solidFill>
                  <a:schemeClr val="accent1"/>
                </a:solidFill>
              </a:defRPr>
            </a:lvl2pPr>
            <a:lvl3pPr marL="408507" indent="-118530">
              <a:lnSpc>
                <a:spcPct val="100000"/>
              </a:lnSpc>
              <a:spcBef>
                <a:spcPts val="0"/>
              </a:spcBef>
              <a:spcAft>
                <a:spcPts val="800"/>
              </a:spcAft>
              <a:buClr>
                <a:schemeClr val="accent1"/>
              </a:buClr>
              <a:tabLst/>
              <a:defRPr sz="1600">
                <a:solidFill>
                  <a:schemeClr val="accent1"/>
                </a:solidFill>
              </a:defRPr>
            </a:lvl3pPr>
            <a:lvl4pPr marL="527037" indent="-107948">
              <a:lnSpc>
                <a:spcPct val="100000"/>
              </a:lnSpc>
              <a:spcBef>
                <a:spcPts val="0"/>
              </a:spcBef>
              <a:spcAft>
                <a:spcPts val="800"/>
              </a:spcAft>
              <a:buClr>
                <a:schemeClr val="accent1"/>
              </a:buClr>
              <a:buFont typeface="System Font Regular"/>
              <a:buChar char="-"/>
              <a:tabLst/>
              <a:defRPr sz="1500">
                <a:solidFill>
                  <a:schemeClr val="accent1"/>
                </a:solidFill>
              </a:defRPr>
            </a:lvl4pPr>
            <a:lvl5pPr marL="666734" indent="-118530">
              <a:lnSpc>
                <a:spcPct val="100000"/>
              </a:lnSpc>
              <a:spcBef>
                <a:spcPts val="0"/>
              </a:spcBef>
              <a:spcAft>
                <a:spcPts val="800"/>
              </a:spcAft>
              <a:buClr>
                <a:schemeClr val="accent1"/>
              </a:buClr>
              <a:tabLst/>
              <a:defRPr sz="14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2"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6212619" y="1"/>
            <a:ext cx="5979381" cy="6857999"/>
          </a:xfrm>
          <a:solidFill>
            <a:schemeClr val="tx2"/>
          </a:solidFill>
        </p:spPr>
        <p:txBody>
          <a:bodyPr anchor="ctr"/>
          <a:lstStyle>
            <a:lvl1pPr marL="0" indent="0" algn="ctr">
              <a:buNone/>
              <a:defRPr sz="1600"/>
            </a:lvl1pPr>
          </a:lstStyle>
          <a:p>
            <a:endParaRPr lang="en-US"/>
          </a:p>
        </p:txBody>
      </p:sp>
      <p:sp>
        <p:nvSpPr>
          <p:cNvPr id="9" name="Footer Placeholder 3">
            <a:extLst>
              <a:ext uri="{FF2B5EF4-FFF2-40B4-BE49-F238E27FC236}">
                <a16:creationId xmlns:a16="http://schemas.microsoft.com/office/drawing/2014/main" id="{AA237B01-3300-A94F-955A-022A5B7FCC2D}"/>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solidFill>
                  <a:schemeClr val="bg2"/>
                </a:solidFill>
              </a:defRPr>
            </a:lvl1pPr>
          </a:lstStyle>
          <a:p>
            <a:fld id="{66DE20E4-D496-034F-914D-F7F15B93E95B}" type="slidenum">
              <a:rPr lang="en-US" smtClean="0"/>
              <a:pPr/>
              <a:t>‹#›</a:t>
            </a:fld>
            <a:endParaRPr lang="en-US" dirty="0"/>
          </a:p>
        </p:txBody>
      </p:sp>
    </p:spTree>
    <p:extLst>
      <p:ext uri="{BB962C8B-B14F-4D97-AF65-F5344CB8AC3E}">
        <p14:creationId xmlns:p14="http://schemas.microsoft.com/office/powerpoint/2010/main" val="744263657"/>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and small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dirty="0"/>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2"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6212619" y="1462618"/>
            <a:ext cx="5369781" cy="4596329"/>
          </a:xfrm>
          <a:solidFill>
            <a:schemeClr val="tx2"/>
          </a:solidFill>
        </p:spPr>
        <p:txBody>
          <a:bodyPr anchor="ctr"/>
          <a:lstStyle>
            <a:lvl1pPr marL="0" indent="0" algn="ctr">
              <a:buNone/>
              <a:defRPr sz="1600"/>
            </a:lvl1pPr>
          </a:lstStyle>
          <a:p>
            <a:endParaRPr lang="en-US"/>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nvPr>
        </p:nvSpPr>
        <p:spPr>
          <a:xfrm>
            <a:off x="499872" y="1462617"/>
            <a:ext cx="5364480" cy="4231204"/>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D1101829-B714-6E46-BE01-D5626AC189B8}"/>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Tree>
    <p:extLst>
      <p:ext uri="{BB962C8B-B14F-4D97-AF65-F5344CB8AC3E}">
        <p14:creationId xmlns:p14="http://schemas.microsoft.com/office/powerpoint/2010/main" val="2984148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2-line), content, and small pic">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2"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6212619" y="1827743"/>
            <a:ext cx="5369781" cy="4231204"/>
          </a:xfrm>
          <a:solidFill>
            <a:schemeClr val="tx2"/>
          </a:solidFill>
        </p:spPr>
        <p:txBody>
          <a:bodyPr anchor="ctr"/>
          <a:lstStyle>
            <a:lvl1pPr marL="0" indent="0" algn="ctr">
              <a:buNone/>
              <a:defRPr sz="1600"/>
            </a:lvl1pPr>
          </a:lstStyle>
          <a:p>
            <a:endParaRPr lang="en-US"/>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nvPr>
        </p:nvSpPr>
        <p:spPr>
          <a:xfrm>
            <a:off x="499872" y="1828802"/>
            <a:ext cx="5364480" cy="3865021"/>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D1101829-B714-6E46-BE01-D5626AC189B8}"/>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9" name="Title 1">
            <a:extLst>
              <a:ext uri="{FF2B5EF4-FFF2-40B4-BE49-F238E27FC236}">
                <a16:creationId xmlns:a16="http://schemas.microsoft.com/office/drawing/2014/main" id="{FD556004-769B-824A-A347-C2C035D1BBE6}"/>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dirty="0"/>
              <a:t>Click to add a title style with a </a:t>
            </a:r>
            <a:br>
              <a:rPr lang="en-US" dirty="0"/>
            </a:br>
            <a:r>
              <a:rPr lang="en-US" dirty="0"/>
              <a:t>two-line headline</a:t>
            </a:r>
          </a:p>
        </p:txBody>
      </p:sp>
    </p:spTree>
    <p:extLst>
      <p:ext uri="{BB962C8B-B14F-4D97-AF65-F5344CB8AC3E}">
        <p14:creationId xmlns:p14="http://schemas.microsoft.com/office/powerpoint/2010/main" val="24137202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content, and 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AF59D-8535-1140-B29B-79BC2486FF7B}"/>
              </a:ext>
            </a:extLst>
          </p:cNvPr>
          <p:cNvSpPr/>
          <p:nvPr userDrawn="1"/>
        </p:nvSpPr>
        <p:spPr>
          <a:xfrm>
            <a:off x="6989230" y="1577425"/>
            <a:ext cx="4604249" cy="30149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499872" y="1462618"/>
            <a:ext cx="5364480" cy="4225577"/>
          </a:xfrm>
        </p:spPr>
        <p:txBody>
          <a:bodyPr/>
          <a:lstStyle>
            <a:lvl1pPr marL="122764" indent="-122764">
              <a:lnSpc>
                <a:spcPct val="100000"/>
              </a:lnSpc>
              <a:spcBef>
                <a:spcPts val="400"/>
              </a:spcBef>
              <a:spcAft>
                <a:spcPts val="800"/>
              </a:spcAft>
              <a:buClr>
                <a:schemeClr val="accent1"/>
              </a:buClr>
              <a:tabLst/>
              <a:defRPr sz="1900">
                <a:solidFill>
                  <a:schemeClr val="accent1"/>
                </a:solidFill>
                <a:latin typeface="+mn-lt"/>
              </a:defRPr>
            </a:lvl1pPr>
            <a:lvl2pPr marL="268811" indent="-129114">
              <a:lnSpc>
                <a:spcPct val="100000"/>
              </a:lnSpc>
              <a:spcBef>
                <a:spcPts val="0"/>
              </a:spcBef>
              <a:spcAft>
                <a:spcPts val="800"/>
              </a:spcAft>
              <a:buClr>
                <a:schemeClr val="accent1"/>
              </a:buClr>
              <a:buFont typeface="System Font Regular"/>
              <a:buChar char="-"/>
              <a:tabLst/>
              <a:defRPr sz="1900">
                <a:solidFill>
                  <a:schemeClr val="accent1"/>
                </a:solidFill>
                <a:latin typeface="+mn-lt"/>
              </a:defRPr>
            </a:lvl2pPr>
            <a:lvl3pPr marL="397923" indent="-118530">
              <a:lnSpc>
                <a:spcPct val="100000"/>
              </a:lnSpc>
              <a:spcBef>
                <a:spcPts val="0"/>
              </a:spcBef>
              <a:spcAft>
                <a:spcPts val="800"/>
              </a:spcAft>
              <a:buClr>
                <a:schemeClr val="accent1"/>
              </a:buClr>
              <a:tabLst/>
              <a:defRPr sz="1600">
                <a:solidFill>
                  <a:schemeClr val="accent1"/>
                </a:solidFill>
                <a:latin typeface="+mn-lt"/>
              </a:defRPr>
            </a:lvl3pPr>
            <a:lvl4pPr marL="527037" indent="-129114">
              <a:lnSpc>
                <a:spcPct val="100000"/>
              </a:lnSpc>
              <a:spcBef>
                <a:spcPts val="0"/>
              </a:spcBef>
              <a:spcAft>
                <a:spcPts val="800"/>
              </a:spcAft>
              <a:buClr>
                <a:schemeClr val="accent1"/>
              </a:buClr>
              <a:buFont typeface="System Font Regular"/>
              <a:buChar char="-"/>
              <a:tabLst/>
              <a:defRPr sz="1500">
                <a:solidFill>
                  <a:schemeClr val="accent1"/>
                </a:solidFill>
                <a:latin typeface="+mn-lt"/>
              </a:defRPr>
            </a:lvl4pPr>
            <a:lvl5pPr marL="666734" indent="-129114">
              <a:lnSpc>
                <a:spcPct val="100000"/>
              </a:lnSpc>
              <a:spcBef>
                <a:spcPts val="0"/>
              </a:spcBef>
              <a:spcAft>
                <a:spcPts val="800"/>
              </a:spcAft>
              <a:buClr>
                <a:schemeClr val="accent1"/>
              </a:buClr>
              <a:tabLst/>
              <a:defRPr sz="1400">
                <a:solidFill>
                  <a:schemeClr val="accent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0"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7" name="Text Placeholder 28">
            <a:extLst>
              <a:ext uri="{FF2B5EF4-FFF2-40B4-BE49-F238E27FC236}">
                <a16:creationId xmlns:a16="http://schemas.microsoft.com/office/drawing/2014/main" id="{8FF7021F-BE12-C345-B1FB-F328D09E0C8F}"/>
              </a:ext>
            </a:extLst>
          </p:cNvPr>
          <p:cNvSpPr>
            <a:spLocks noGrp="1"/>
          </p:cNvSpPr>
          <p:nvPr>
            <p:ph type="body" sz="quarter" idx="19"/>
          </p:nvPr>
        </p:nvSpPr>
        <p:spPr>
          <a:xfrm>
            <a:off x="7126515" y="1746568"/>
            <a:ext cx="4325259" cy="2845835"/>
          </a:xfrm>
        </p:spPr>
        <p:txBody>
          <a:bodyPr/>
          <a:lstStyle>
            <a:lvl1pPr marL="0" indent="0" algn="l">
              <a:buNone/>
              <a:defRPr sz="2667" b="1" spc="0" baseline="0">
                <a:solidFill>
                  <a:schemeClr val="accent1"/>
                </a:solidFill>
                <a:latin typeface="Georgia" panose="02040502050405020303" pitchFamily="18" charset="0"/>
              </a:defRPr>
            </a:lvl1pPr>
            <a:lvl2pPr marL="160863" indent="0">
              <a:buNone/>
              <a:defRPr sz="9600">
                <a:latin typeface="Georgia" panose="02040502050405020303" pitchFamily="18" charset="0"/>
              </a:defRPr>
            </a:lvl2pPr>
            <a:lvl3pPr marL="391574" indent="0">
              <a:buNone/>
              <a:defRPr sz="9600">
                <a:latin typeface="Georgia" panose="02040502050405020303" pitchFamily="18" charset="0"/>
              </a:defRPr>
            </a:lvl3pPr>
            <a:lvl4pPr marL="539736" indent="0">
              <a:buNone/>
              <a:defRPr sz="9600">
                <a:latin typeface="Georgia" panose="02040502050405020303" pitchFamily="18" charset="0"/>
              </a:defRPr>
            </a:lvl4pPr>
            <a:lvl5pPr marL="770447" indent="0">
              <a:buNone/>
              <a:defRPr sz="9600">
                <a:latin typeface="Georgia" panose="02040502050405020303" pitchFamily="18" charset="0"/>
              </a:defRPr>
            </a:lvl5pPr>
          </a:lstStyle>
          <a:p>
            <a:pPr lvl="0"/>
            <a:r>
              <a:rPr lang="en-US" dirty="0"/>
              <a:t>Click</a:t>
            </a:r>
          </a:p>
        </p:txBody>
      </p:sp>
      <p:sp>
        <p:nvSpPr>
          <p:cNvPr id="11" name="Footer Placeholder 3">
            <a:extLst>
              <a:ext uri="{FF2B5EF4-FFF2-40B4-BE49-F238E27FC236}">
                <a16:creationId xmlns:a16="http://schemas.microsoft.com/office/drawing/2014/main" id="{9D672EDB-2656-3845-AED8-A0E11A74F037}"/>
              </a:ext>
            </a:extLst>
          </p:cNvPr>
          <p:cNvSpPr>
            <a:spLocks noGrp="1"/>
          </p:cNvSpPr>
          <p:nvPr>
            <p:ph type="ftr" sz="quarter" idx="3"/>
          </p:nvPr>
        </p:nvSpPr>
        <p:spPr>
          <a:xfrm>
            <a:off x="7936346" y="6241565"/>
            <a:ext cx="3281821"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Tree>
    <p:extLst>
      <p:ext uri="{BB962C8B-B14F-4D97-AF65-F5344CB8AC3E}">
        <p14:creationId xmlns:p14="http://schemas.microsoft.com/office/powerpoint/2010/main" val="30784559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2 line), content, and 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AF59D-8535-1140-B29B-79BC2486FF7B}"/>
              </a:ext>
            </a:extLst>
          </p:cNvPr>
          <p:cNvSpPr/>
          <p:nvPr userDrawn="1"/>
        </p:nvSpPr>
        <p:spPr>
          <a:xfrm>
            <a:off x="6989230" y="1959612"/>
            <a:ext cx="4604249" cy="30149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0"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7" name="Text Placeholder 28">
            <a:extLst>
              <a:ext uri="{FF2B5EF4-FFF2-40B4-BE49-F238E27FC236}">
                <a16:creationId xmlns:a16="http://schemas.microsoft.com/office/drawing/2014/main" id="{8FF7021F-BE12-C345-B1FB-F328D09E0C8F}"/>
              </a:ext>
            </a:extLst>
          </p:cNvPr>
          <p:cNvSpPr>
            <a:spLocks noGrp="1"/>
          </p:cNvSpPr>
          <p:nvPr>
            <p:ph type="body" sz="quarter" idx="19"/>
          </p:nvPr>
        </p:nvSpPr>
        <p:spPr>
          <a:xfrm>
            <a:off x="7126515" y="2128754"/>
            <a:ext cx="4325259" cy="2845835"/>
          </a:xfrm>
        </p:spPr>
        <p:txBody>
          <a:bodyPr/>
          <a:lstStyle>
            <a:lvl1pPr marL="0" indent="0" algn="l">
              <a:buNone/>
              <a:defRPr sz="2667" b="1" spc="0" baseline="0">
                <a:solidFill>
                  <a:schemeClr val="accent1"/>
                </a:solidFill>
                <a:latin typeface="Georgia" panose="02040502050405020303" pitchFamily="18" charset="0"/>
              </a:defRPr>
            </a:lvl1pPr>
            <a:lvl2pPr marL="160863" indent="0">
              <a:buNone/>
              <a:defRPr sz="9600">
                <a:latin typeface="Georgia" panose="02040502050405020303" pitchFamily="18" charset="0"/>
              </a:defRPr>
            </a:lvl2pPr>
            <a:lvl3pPr marL="391574" indent="0">
              <a:buNone/>
              <a:defRPr sz="9600">
                <a:latin typeface="Georgia" panose="02040502050405020303" pitchFamily="18" charset="0"/>
              </a:defRPr>
            </a:lvl3pPr>
            <a:lvl4pPr marL="539736" indent="0">
              <a:buNone/>
              <a:defRPr sz="9600">
                <a:latin typeface="Georgia" panose="02040502050405020303" pitchFamily="18" charset="0"/>
              </a:defRPr>
            </a:lvl4pPr>
            <a:lvl5pPr marL="770447" indent="0">
              <a:buNone/>
              <a:defRPr sz="9600">
                <a:latin typeface="Georgia" panose="02040502050405020303" pitchFamily="18" charset="0"/>
              </a:defRPr>
            </a:lvl5pPr>
          </a:lstStyle>
          <a:p>
            <a:pPr lvl="0"/>
            <a:r>
              <a:rPr lang="en-US" dirty="0"/>
              <a:t>Click</a:t>
            </a:r>
          </a:p>
        </p:txBody>
      </p:sp>
      <p:sp>
        <p:nvSpPr>
          <p:cNvPr id="11" name="Footer Placeholder 3">
            <a:extLst>
              <a:ext uri="{FF2B5EF4-FFF2-40B4-BE49-F238E27FC236}">
                <a16:creationId xmlns:a16="http://schemas.microsoft.com/office/drawing/2014/main" id="{9D672EDB-2656-3845-AED8-A0E11A74F037}"/>
              </a:ext>
            </a:extLst>
          </p:cNvPr>
          <p:cNvSpPr>
            <a:spLocks noGrp="1"/>
          </p:cNvSpPr>
          <p:nvPr>
            <p:ph type="ftr" sz="quarter" idx="3"/>
          </p:nvPr>
        </p:nvSpPr>
        <p:spPr>
          <a:xfrm>
            <a:off x="7936346" y="6241565"/>
            <a:ext cx="3281821"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9" name="Content Placeholder 2">
            <a:extLst>
              <a:ext uri="{FF2B5EF4-FFF2-40B4-BE49-F238E27FC236}">
                <a16:creationId xmlns:a16="http://schemas.microsoft.com/office/drawing/2014/main" id="{6D16490D-0665-6F4D-9A29-A4051903B1F7}"/>
              </a:ext>
            </a:extLst>
          </p:cNvPr>
          <p:cNvSpPr>
            <a:spLocks noGrp="1"/>
          </p:cNvSpPr>
          <p:nvPr>
            <p:ph idx="15"/>
          </p:nvPr>
        </p:nvSpPr>
        <p:spPr>
          <a:xfrm>
            <a:off x="499872" y="1828800"/>
            <a:ext cx="5364480" cy="3865021"/>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43AA5499-0B30-3845-8F4C-708EA873253C}"/>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dirty="0"/>
              <a:t>Click to add a title style with a </a:t>
            </a:r>
            <a:br>
              <a:rPr lang="en-US" dirty="0"/>
            </a:br>
            <a:r>
              <a:rPr lang="en-US" dirty="0"/>
              <a:t>two-line headline</a:t>
            </a:r>
          </a:p>
        </p:txBody>
      </p:sp>
    </p:spTree>
    <p:extLst>
      <p:ext uri="{BB962C8B-B14F-4D97-AF65-F5344CB8AC3E}">
        <p14:creationId xmlns:p14="http://schemas.microsoft.com/office/powerpoint/2010/main" val="3005148219"/>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content and char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dirty="0"/>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6400800" y="1426464"/>
            <a:ext cx="5181600" cy="4291584"/>
          </a:xfrm>
        </p:spPr>
        <p:txBody>
          <a:bodyPr anchor="ctr"/>
          <a:lstStyle>
            <a:lvl1pPr marL="0" indent="0" algn="ctr">
              <a:buNone/>
              <a:defRPr sz="1200">
                <a:solidFill>
                  <a:schemeClr val="accent1"/>
                </a:solidFill>
              </a:defRPr>
            </a:lvl1pPr>
          </a:lstStyle>
          <a:p>
            <a:endParaRPr lang="en-US"/>
          </a:p>
        </p:txBody>
      </p:sp>
      <p:sp>
        <p:nvSpPr>
          <p:cNvPr id="21" name="Content Placeholder 2">
            <a:extLst>
              <a:ext uri="{FF2B5EF4-FFF2-40B4-BE49-F238E27FC236}">
                <a16:creationId xmlns:a16="http://schemas.microsoft.com/office/drawing/2014/main" id="{7584C915-AEBA-9E46-B545-D476DC3D7F89}"/>
              </a:ext>
            </a:extLst>
          </p:cNvPr>
          <p:cNvSpPr>
            <a:spLocks noGrp="1"/>
          </p:cNvSpPr>
          <p:nvPr>
            <p:ph idx="15"/>
          </p:nvPr>
        </p:nvSpPr>
        <p:spPr>
          <a:xfrm>
            <a:off x="499872" y="1462617"/>
            <a:ext cx="5364480" cy="4231204"/>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Footer Placeholder 3">
            <a:extLst>
              <a:ext uri="{FF2B5EF4-FFF2-40B4-BE49-F238E27FC236}">
                <a16:creationId xmlns:a16="http://schemas.microsoft.com/office/drawing/2014/main" id="{593C8B9C-2327-2A43-9C91-A40CC38C2125}"/>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Tree>
    <p:extLst>
      <p:ext uri="{BB962C8B-B14F-4D97-AF65-F5344CB8AC3E}">
        <p14:creationId xmlns:p14="http://schemas.microsoft.com/office/powerpoint/2010/main" val="42108059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2-line), content and chart #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6400800" y="1792224"/>
            <a:ext cx="5181600" cy="3901440"/>
          </a:xfrm>
        </p:spPr>
        <p:txBody>
          <a:bodyPr anchor="ctr"/>
          <a:lstStyle>
            <a:lvl1pPr marL="0" indent="0" algn="ctr">
              <a:buNone/>
              <a:defRPr sz="1200">
                <a:solidFill>
                  <a:schemeClr val="accent1"/>
                </a:solidFill>
              </a:defRPr>
            </a:lvl1pPr>
          </a:lstStyle>
          <a:p>
            <a:endParaRPr lang="en-US"/>
          </a:p>
        </p:txBody>
      </p:sp>
      <p:sp>
        <p:nvSpPr>
          <p:cNvPr id="20" name="Footer Placeholder 3">
            <a:extLst>
              <a:ext uri="{FF2B5EF4-FFF2-40B4-BE49-F238E27FC236}">
                <a16:creationId xmlns:a16="http://schemas.microsoft.com/office/drawing/2014/main" id="{593C8B9C-2327-2A43-9C91-A40CC38C2125}"/>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50" name="Content Placeholder 2">
            <a:extLst>
              <a:ext uri="{FF2B5EF4-FFF2-40B4-BE49-F238E27FC236}">
                <a16:creationId xmlns:a16="http://schemas.microsoft.com/office/drawing/2014/main" id="{254BAD4D-A958-A440-B45A-D94955E74A05}"/>
              </a:ext>
            </a:extLst>
          </p:cNvPr>
          <p:cNvSpPr>
            <a:spLocks noGrp="1"/>
          </p:cNvSpPr>
          <p:nvPr>
            <p:ph idx="15"/>
          </p:nvPr>
        </p:nvSpPr>
        <p:spPr>
          <a:xfrm>
            <a:off x="499872" y="1828802"/>
            <a:ext cx="5364480" cy="3865021"/>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 name="Title 1">
            <a:extLst>
              <a:ext uri="{FF2B5EF4-FFF2-40B4-BE49-F238E27FC236}">
                <a16:creationId xmlns:a16="http://schemas.microsoft.com/office/drawing/2014/main" id="{30378E39-EE63-5F43-BA84-E27BA0E2F43D}"/>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dirty="0"/>
              <a:t>Click to add a title style with a </a:t>
            </a:r>
            <a:br>
              <a:rPr lang="en-US" dirty="0"/>
            </a:br>
            <a:r>
              <a:rPr lang="en-US" dirty="0"/>
              <a:t>two-line headline</a:t>
            </a:r>
          </a:p>
        </p:txBody>
      </p:sp>
    </p:spTree>
    <p:extLst>
      <p:ext uri="{BB962C8B-B14F-4D97-AF65-F5344CB8AC3E}">
        <p14:creationId xmlns:p14="http://schemas.microsoft.com/office/powerpoint/2010/main" val="40205738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content and char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499873" y="1463041"/>
            <a:ext cx="4702895" cy="4225577"/>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58227" indent="-112181">
              <a:lnSpc>
                <a:spcPct val="100000"/>
              </a:lnSpc>
              <a:spcBef>
                <a:spcPts val="0"/>
              </a:spcBef>
              <a:spcAft>
                <a:spcPts val="800"/>
              </a:spcAft>
              <a:buClr>
                <a:schemeClr val="accent1"/>
              </a:buClr>
              <a:buFont typeface="System Font Regular"/>
              <a:buChar char="-"/>
              <a:tabLst/>
              <a:defRPr sz="1900">
                <a:solidFill>
                  <a:schemeClr val="accent1"/>
                </a:solidFill>
              </a:defRPr>
            </a:lvl2pPr>
            <a:lvl3pPr marL="376757" indent="-107948">
              <a:lnSpc>
                <a:spcPct val="100000"/>
              </a:lnSpc>
              <a:spcBef>
                <a:spcPts val="0"/>
              </a:spcBef>
              <a:spcAft>
                <a:spcPts val="800"/>
              </a:spcAft>
              <a:buClr>
                <a:schemeClr val="accent1"/>
              </a:buClr>
              <a:tabLst/>
              <a:defRPr sz="1600">
                <a:solidFill>
                  <a:schemeClr val="accent1"/>
                </a:solidFill>
              </a:defRPr>
            </a:lvl3pPr>
            <a:lvl4pPr marL="484705" indent="-107948">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118530">
              <a:lnSpc>
                <a:spcPct val="100000"/>
              </a:lnSpc>
              <a:spcBef>
                <a:spcPts val="0"/>
              </a:spcBef>
              <a:spcAft>
                <a:spcPts val="800"/>
              </a:spcAft>
              <a:buClr>
                <a:schemeClr val="accent1"/>
              </a:buClr>
              <a:tabLst/>
              <a:defRPr sz="14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393267" y="1461449"/>
            <a:ext cx="6278880" cy="4218432"/>
          </a:xfrm>
        </p:spPr>
        <p:txBody>
          <a:bodyPr anchor="ctr"/>
          <a:lstStyle>
            <a:lvl1pPr marL="0" indent="0" algn="ctr">
              <a:buNone/>
              <a:defRPr sz="1200">
                <a:solidFill>
                  <a:schemeClr val="accent1"/>
                </a:solidFill>
              </a:defRPr>
            </a:lvl1pPr>
          </a:lstStyle>
          <a:p>
            <a:endParaRPr lang="en-US" dirty="0"/>
          </a:p>
        </p:txBody>
      </p:sp>
      <p:sp>
        <p:nvSpPr>
          <p:cNvPr id="28" name="Footer Placeholder 3">
            <a:extLst>
              <a:ext uri="{FF2B5EF4-FFF2-40B4-BE49-F238E27FC236}">
                <a16:creationId xmlns:a16="http://schemas.microsoft.com/office/drawing/2014/main" id="{73CCDD9D-AE73-5B4E-8E6D-1B5B9FA6A313}"/>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Tree>
    <p:extLst>
      <p:ext uri="{BB962C8B-B14F-4D97-AF65-F5344CB8AC3E}">
        <p14:creationId xmlns:p14="http://schemas.microsoft.com/office/powerpoint/2010/main" val="3954263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pic">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28B288-496D-4579-AA39-A5544D85CF67}"/>
              </a:ext>
            </a:extLst>
          </p:cNvPr>
          <p:cNvSpPr>
            <a:spLocks noGrp="1"/>
          </p:cNvSpPr>
          <p:nvPr>
            <p:ph type="sldNum" sz="quarter" idx="10"/>
          </p:nvPr>
        </p:nvSpPr>
        <p:spPr/>
        <p:txBody>
          <a:bodyPr/>
          <a:lstStyle/>
          <a:p>
            <a:fld id="{66DE20E4-D496-034F-914D-F7F15B93E95B}" type="slidenum">
              <a:rPr lang="en-US" smtClean="0"/>
              <a:pPr/>
              <a:t>‹#›</a:t>
            </a:fld>
            <a:endParaRPr lang="en-US" dirty="0"/>
          </a:p>
        </p:txBody>
      </p:sp>
      <p:sp>
        <p:nvSpPr>
          <p:cNvPr id="6" name="Rectangle 5">
            <a:extLst>
              <a:ext uri="{FF2B5EF4-FFF2-40B4-BE49-F238E27FC236}">
                <a16:creationId xmlns:a16="http://schemas.microsoft.com/office/drawing/2014/main" id="{C76A852A-E32C-4A23-A0A0-CE8AC062B798}"/>
              </a:ext>
            </a:extLst>
          </p:cNvPr>
          <p:cNvSpPr/>
          <p:nvPr userDrawn="1"/>
        </p:nvSpPr>
        <p:spPr>
          <a:xfrm>
            <a:off x="7034354" y="1554215"/>
            <a:ext cx="4553663" cy="47574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Oval 6">
            <a:extLst>
              <a:ext uri="{FF2B5EF4-FFF2-40B4-BE49-F238E27FC236}">
                <a16:creationId xmlns:a16="http://schemas.microsoft.com/office/drawing/2014/main" id="{E78C35B7-88FA-4523-A8FE-1DAF590E78FD}"/>
              </a:ext>
            </a:extLst>
          </p:cNvPr>
          <p:cNvSpPr>
            <a:spLocks noChangeAspect="1"/>
          </p:cNvSpPr>
          <p:nvPr userDrawn="1"/>
        </p:nvSpPr>
        <p:spPr>
          <a:xfrm>
            <a:off x="6456076" y="1129170"/>
            <a:ext cx="1554480" cy="15544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FFFFFF"/>
              </a:solidFill>
              <a:effectLst/>
              <a:uLnTx/>
              <a:uFillTx/>
              <a:latin typeface="Arial"/>
              <a:ea typeface="+mn-ea"/>
              <a:cs typeface="+mn-cs"/>
            </a:endParaRPr>
          </a:p>
        </p:txBody>
      </p:sp>
      <p:pic>
        <p:nvPicPr>
          <p:cNvPr id="9" name="Picture 8" descr="A picture containing drawing&#10;&#10;Description automatically generated">
            <a:extLst>
              <a:ext uri="{FF2B5EF4-FFF2-40B4-BE49-F238E27FC236}">
                <a16:creationId xmlns:a16="http://schemas.microsoft.com/office/drawing/2014/main" id="{C2F77F70-F657-4A68-A125-FD8EFB8D0181}"/>
              </a:ext>
            </a:extLst>
          </p:cNvPr>
          <p:cNvPicPr>
            <a:picLocks noChangeAspect="1"/>
          </p:cNvPicPr>
          <p:nvPr userDrawn="1"/>
        </p:nvPicPr>
        <p:blipFill>
          <a:blip r:embed="rId2"/>
          <a:stretch>
            <a:fillRect/>
          </a:stretch>
        </p:blipFill>
        <p:spPr>
          <a:xfrm>
            <a:off x="7764598" y="2063059"/>
            <a:ext cx="612649" cy="612649"/>
          </a:xfrm>
          <a:prstGeom prst="rect">
            <a:avLst/>
          </a:prstGeom>
        </p:spPr>
      </p:pic>
      <p:cxnSp>
        <p:nvCxnSpPr>
          <p:cNvPr id="14" name="Straight Connector 13">
            <a:extLst>
              <a:ext uri="{FF2B5EF4-FFF2-40B4-BE49-F238E27FC236}">
                <a16:creationId xmlns:a16="http://schemas.microsoft.com/office/drawing/2014/main" id="{EDE80766-143A-42E9-A615-50D43C746FE7}"/>
              </a:ext>
            </a:extLst>
          </p:cNvPr>
          <p:cNvCxnSpPr>
            <a:cxnSpLocks/>
          </p:cNvCxnSpPr>
          <p:nvPr userDrawn="1"/>
        </p:nvCxnSpPr>
        <p:spPr>
          <a:xfrm>
            <a:off x="695501" y="2939969"/>
            <a:ext cx="2112673" cy="0"/>
          </a:xfrm>
          <a:prstGeom prst="line">
            <a:avLst/>
          </a:prstGeom>
          <a:ln w="6350">
            <a:solidFill>
              <a:srgbClr val="E0E0E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04156BC-FEC6-4B8A-9B1A-D5C8736481DF}"/>
              </a:ext>
            </a:extLst>
          </p:cNvPr>
          <p:cNvSpPr>
            <a:spLocks noGrp="1"/>
          </p:cNvSpPr>
          <p:nvPr>
            <p:ph type="title" hasCustomPrompt="1"/>
          </p:nvPr>
        </p:nvSpPr>
        <p:spPr/>
        <p:txBody>
          <a:bodyPr/>
          <a:lstStyle>
            <a:lvl1pPr>
              <a:defRPr/>
            </a:lvl1pPr>
          </a:lstStyle>
          <a:p>
            <a:r>
              <a:rPr lang="en-US" dirty="0"/>
              <a:t>Topic</a:t>
            </a:r>
          </a:p>
        </p:txBody>
      </p:sp>
      <p:sp>
        <p:nvSpPr>
          <p:cNvPr id="19" name="Content Placeholder 18">
            <a:extLst>
              <a:ext uri="{FF2B5EF4-FFF2-40B4-BE49-F238E27FC236}">
                <a16:creationId xmlns:a16="http://schemas.microsoft.com/office/drawing/2014/main" id="{7A459FED-F7D1-45B7-BF02-3973D81C33EF}"/>
              </a:ext>
            </a:extLst>
          </p:cNvPr>
          <p:cNvSpPr>
            <a:spLocks noGrp="1"/>
          </p:cNvSpPr>
          <p:nvPr>
            <p:ph sz="quarter" idx="13" hasCustomPrompt="1"/>
          </p:nvPr>
        </p:nvSpPr>
        <p:spPr>
          <a:xfrm>
            <a:off x="681328" y="2139235"/>
            <a:ext cx="2112962" cy="307975"/>
          </a:xfrm>
        </p:spPr>
        <p:txBody>
          <a:bodyPr/>
          <a:lstStyle>
            <a:lvl1pPr marL="0" indent="0" algn="ctr">
              <a:buNone/>
              <a:defRPr sz="1600">
                <a:solidFill>
                  <a:schemeClr val="accent2"/>
                </a:solidFill>
              </a:defRPr>
            </a:lvl1pPr>
            <a:lvl5pPr>
              <a:defRPr/>
            </a:lvl5pPr>
          </a:lstStyle>
          <a:p>
            <a:pPr lvl="0"/>
            <a:r>
              <a:rPr lang="en-US" dirty="0"/>
              <a:t>Measure</a:t>
            </a:r>
          </a:p>
        </p:txBody>
      </p:sp>
      <p:sp>
        <p:nvSpPr>
          <p:cNvPr id="25" name="Text Placeholder 24">
            <a:extLst>
              <a:ext uri="{FF2B5EF4-FFF2-40B4-BE49-F238E27FC236}">
                <a16:creationId xmlns:a16="http://schemas.microsoft.com/office/drawing/2014/main" id="{9B6F9A11-3695-4D3E-A01A-1331EF4B8D09}"/>
              </a:ext>
            </a:extLst>
          </p:cNvPr>
          <p:cNvSpPr>
            <a:spLocks noGrp="1"/>
          </p:cNvSpPr>
          <p:nvPr>
            <p:ph type="body" sz="quarter" idx="15" hasCustomPrompt="1"/>
          </p:nvPr>
        </p:nvSpPr>
        <p:spPr>
          <a:xfrm>
            <a:off x="805025" y="2443431"/>
            <a:ext cx="1865568" cy="430877"/>
          </a:xfrm>
        </p:spPr>
        <p:txBody>
          <a:bodyPr/>
          <a:lstStyle>
            <a:lvl1pPr marL="0" indent="0" algn="ctr">
              <a:lnSpc>
                <a:spcPct val="100000"/>
              </a:lnSpc>
              <a:spcBef>
                <a:spcPts val="0"/>
              </a:spcBef>
              <a:spcAft>
                <a:spcPts val="0"/>
              </a:spcAft>
              <a:buNone/>
              <a:defRPr sz="900">
                <a:solidFill>
                  <a:schemeClr val="tx2"/>
                </a:solidFill>
              </a:defRPr>
            </a:lvl1pPr>
            <a:lvl2pPr marL="156630" indent="0">
              <a:buNone/>
              <a:defRPr sz="1200"/>
            </a:lvl2pPr>
            <a:lvl3pPr marL="302677" indent="0">
              <a:buNone/>
              <a:defRPr sz="1200"/>
            </a:lvl3pPr>
            <a:lvl4pPr marL="438140" indent="0">
              <a:buNone/>
              <a:defRPr sz="1200"/>
            </a:lvl4pPr>
            <a:lvl5pPr marL="558786" indent="0">
              <a:buNone/>
              <a:defRPr sz="1200"/>
            </a:lvl5pPr>
          </a:lstStyle>
          <a:p>
            <a:pPr lvl="0"/>
            <a:r>
              <a:rPr lang="en-US" dirty="0"/>
              <a:t>Prior $XXX ▼X.X%</a:t>
            </a:r>
          </a:p>
          <a:p>
            <a:pPr lvl="0"/>
            <a:r>
              <a:rPr lang="en-US" dirty="0"/>
              <a:t>Norm $XXX ▲X.X%</a:t>
            </a:r>
          </a:p>
        </p:txBody>
      </p:sp>
      <p:sp>
        <p:nvSpPr>
          <p:cNvPr id="27" name="Text Placeholder 26">
            <a:extLst>
              <a:ext uri="{FF2B5EF4-FFF2-40B4-BE49-F238E27FC236}">
                <a16:creationId xmlns:a16="http://schemas.microsoft.com/office/drawing/2014/main" id="{FE895CE5-50CE-47A7-A259-0A769B20D78B}"/>
              </a:ext>
            </a:extLst>
          </p:cNvPr>
          <p:cNvSpPr>
            <a:spLocks noGrp="1"/>
          </p:cNvSpPr>
          <p:nvPr>
            <p:ph type="body" sz="quarter" idx="16" hasCustomPrompt="1"/>
          </p:nvPr>
        </p:nvSpPr>
        <p:spPr>
          <a:xfrm>
            <a:off x="914347" y="1630758"/>
            <a:ext cx="1674979" cy="508209"/>
          </a:xfrm>
        </p:spPr>
        <p:txBody>
          <a:bodyPr/>
          <a:lstStyle>
            <a:lvl1pPr marL="0" indent="0" algn="ctr">
              <a:buNone/>
              <a:defRPr sz="3200" b="1">
                <a:solidFill>
                  <a:schemeClr val="accent2"/>
                </a:solidFill>
              </a:defRPr>
            </a:lvl1pPr>
          </a:lstStyle>
          <a:p>
            <a:pPr lvl="0"/>
            <a:r>
              <a:rPr lang="en-US" dirty="0"/>
              <a:t>$XXX</a:t>
            </a:r>
          </a:p>
        </p:txBody>
      </p:sp>
      <p:sp>
        <p:nvSpPr>
          <p:cNvPr id="29" name="Chart Placeholder 28">
            <a:extLst>
              <a:ext uri="{FF2B5EF4-FFF2-40B4-BE49-F238E27FC236}">
                <a16:creationId xmlns:a16="http://schemas.microsoft.com/office/drawing/2014/main" id="{A825B30F-D61E-444E-BEA6-853A5EBC407C}"/>
              </a:ext>
            </a:extLst>
          </p:cNvPr>
          <p:cNvSpPr>
            <a:spLocks noGrp="1"/>
          </p:cNvSpPr>
          <p:nvPr>
            <p:ph type="chart" sz="quarter" idx="17"/>
          </p:nvPr>
        </p:nvSpPr>
        <p:spPr>
          <a:xfrm>
            <a:off x="804863" y="3009900"/>
            <a:ext cx="1865312" cy="2346325"/>
          </a:xfrm>
        </p:spPr>
        <p:txBody>
          <a:bodyPr/>
          <a:lstStyle>
            <a:lvl1pPr marL="0" indent="0">
              <a:buNone/>
              <a:defRPr/>
            </a:lvl1pPr>
          </a:lstStyle>
          <a:p>
            <a:endParaRPr lang="en-US" dirty="0"/>
          </a:p>
        </p:txBody>
      </p:sp>
      <p:sp>
        <p:nvSpPr>
          <p:cNvPr id="31" name="Text Placeholder 30">
            <a:extLst>
              <a:ext uri="{FF2B5EF4-FFF2-40B4-BE49-F238E27FC236}">
                <a16:creationId xmlns:a16="http://schemas.microsoft.com/office/drawing/2014/main" id="{BA753D28-F2EF-4FB0-8A64-DDBE28ADAC18}"/>
              </a:ext>
            </a:extLst>
          </p:cNvPr>
          <p:cNvSpPr>
            <a:spLocks noGrp="1"/>
          </p:cNvSpPr>
          <p:nvPr>
            <p:ph type="body" sz="quarter" idx="18" hasCustomPrompt="1"/>
          </p:nvPr>
        </p:nvSpPr>
        <p:spPr>
          <a:xfrm>
            <a:off x="6456076" y="1614778"/>
            <a:ext cx="1554480" cy="307975"/>
          </a:xfrm>
        </p:spPr>
        <p:txBody>
          <a:bodyPr/>
          <a:lstStyle>
            <a:lvl1pPr marL="0" indent="0" algn="ctr">
              <a:buNone/>
              <a:defRPr sz="2400" b="1">
                <a:solidFill>
                  <a:schemeClr val="bg1"/>
                </a:solidFill>
              </a:defRPr>
            </a:lvl1pPr>
            <a:lvl2pPr marL="156630" indent="0">
              <a:buNone/>
              <a:defRPr sz="900"/>
            </a:lvl2pPr>
            <a:lvl3pPr marL="302677" indent="0">
              <a:buNone/>
              <a:defRPr sz="900"/>
            </a:lvl3pPr>
            <a:lvl4pPr marL="438140" indent="0">
              <a:buNone/>
              <a:defRPr sz="900"/>
            </a:lvl4pPr>
            <a:lvl5pPr marL="558786" indent="0">
              <a:buNone/>
              <a:defRPr sz="900"/>
            </a:lvl5pPr>
          </a:lstStyle>
          <a:p>
            <a:pPr lvl="0"/>
            <a:r>
              <a:rPr lang="en-US" dirty="0"/>
              <a:t>$XXXK</a:t>
            </a:r>
          </a:p>
        </p:txBody>
      </p:sp>
      <p:sp>
        <p:nvSpPr>
          <p:cNvPr id="18" name="Text Placeholder 30">
            <a:extLst>
              <a:ext uri="{FF2B5EF4-FFF2-40B4-BE49-F238E27FC236}">
                <a16:creationId xmlns:a16="http://schemas.microsoft.com/office/drawing/2014/main" id="{1164B839-7294-4275-A7AB-86EC4A86F170}"/>
              </a:ext>
            </a:extLst>
          </p:cNvPr>
          <p:cNvSpPr>
            <a:spLocks noGrp="1"/>
          </p:cNvSpPr>
          <p:nvPr>
            <p:ph type="body" sz="quarter" idx="19" hasCustomPrompt="1"/>
          </p:nvPr>
        </p:nvSpPr>
        <p:spPr>
          <a:xfrm>
            <a:off x="6456076" y="1945240"/>
            <a:ext cx="1554480" cy="498191"/>
          </a:xfrm>
        </p:spPr>
        <p:txBody>
          <a:bodyPr/>
          <a:lstStyle>
            <a:lvl1pPr marL="0" indent="0" algn="ctr">
              <a:buNone/>
              <a:defRPr sz="1600" b="1">
                <a:solidFill>
                  <a:schemeClr val="bg1"/>
                </a:solidFill>
              </a:defRPr>
            </a:lvl1pPr>
            <a:lvl2pPr marL="156630" indent="0">
              <a:buNone/>
              <a:defRPr sz="900"/>
            </a:lvl2pPr>
            <a:lvl3pPr marL="302677" indent="0">
              <a:buNone/>
              <a:defRPr sz="900"/>
            </a:lvl3pPr>
            <a:lvl4pPr marL="438140" indent="0">
              <a:buNone/>
              <a:defRPr sz="900"/>
            </a:lvl4pPr>
            <a:lvl5pPr marL="558786" indent="0">
              <a:buNone/>
              <a:defRPr sz="900"/>
            </a:lvl5pPr>
          </a:lstStyle>
          <a:p>
            <a:pPr lvl="0"/>
            <a:r>
              <a:rPr lang="en-US" dirty="0"/>
              <a:t>Estimated Value</a:t>
            </a:r>
          </a:p>
        </p:txBody>
      </p:sp>
      <p:sp>
        <p:nvSpPr>
          <p:cNvPr id="10" name="Text Placeholder 9">
            <a:extLst>
              <a:ext uri="{FF2B5EF4-FFF2-40B4-BE49-F238E27FC236}">
                <a16:creationId xmlns:a16="http://schemas.microsoft.com/office/drawing/2014/main" id="{4C12859C-2A38-4F91-9325-4E2C3DDB59E4}"/>
              </a:ext>
            </a:extLst>
          </p:cNvPr>
          <p:cNvSpPr>
            <a:spLocks noGrp="1"/>
          </p:cNvSpPr>
          <p:nvPr>
            <p:ph type="body" sz="quarter" idx="20" hasCustomPrompt="1"/>
          </p:nvPr>
        </p:nvSpPr>
        <p:spPr>
          <a:xfrm>
            <a:off x="8409714" y="1565372"/>
            <a:ext cx="3178303" cy="731838"/>
          </a:xfrm>
        </p:spPr>
        <p:txBody>
          <a:bodyPr/>
          <a:lstStyle>
            <a:lvl1pPr marL="0" indent="0">
              <a:buNone/>
              <a:defRPr/>
            </a:lvl1pPr>
            <a:lvl2pPr marL="156630" indent="0">
              <a:buNone/>
              <a:defRPr/>
            </a:lvl2pPr>
            <a:lvl3pPr marL="302677" indent="0">
              <a:buNone/>
              <a:defRPr/>
            </a:lvl3pPr>
            <a:lvl4pPr marL="438140" indent="0">
              <a:buNone/>
              <a:defRPr/>
            </a:lvl4pPr>
            <a:lvl5pPr marL="558786" indent="0">
              <a:buNone/>
              <a:defRPr/>
            </a:lvl5pPr>
          </a:lstStyle>
          <a:p>
            <a:pPr lvl="0"/>
            <a:r>
              <a:rPr lang="en-US" dirty="0"/>
              <a:t>Main Point to Drive Home</a:t>
            </a:r>
          </a:p>
        </p:txBody>
      </p:sp>
      <p:sp>
        <p:nvSpPr>
          <p:cNvPr id="21" name="Text Placeholder 9">
            <a:extLst>
              <a:ext uri="{FF2B5EF4-FFF2-40B4-BE49-F238E27FC236}">
                <a16:creationId xmlns:a16="http://schemas.microsoft.com/office/drawing/2014/main" id="{A17B7727-DA02-4FAA-B112-5DD694A6A7B8}"/>
              </a:ext>
            </a:extLst>
          </p:cNvPr>
          <p:cNvSpPr>
            <a:spLocks noGrp="1"/>
          </p:cNvSpPr>
          <p:nvPr>
            <p:ph type="body" sz="quarter" idx="21" hasCustomPrompt="1"/>
          </p:nvPr>
        </p:nvSpPr>
        <p:spPr>
          <a:xfrm>
            <a:off x="7393577" y="2747297"/>
            <a:ext cx="3993560" cy="3564373"/>
          </a:xfrm>
        </p:spPr>
        <p:txBody>
          <a:bodyPr/>
          <a:lstStyle>
            <a:lvl1pPr marL="0" indent="0">
              <a:buNone/>
              <a:defRPr sz="1600"/>
            </a:lvl1pPr>
            <a:lvl2pPr marL="156630" indent="0">
              <a:buNone/>
              <a:defRPr/>
            </a:lvl2pPr>
            <a:lvl3pPr marL="302677" indent="0">
              <a:buNone/>
              <a:defRPr/>
            </a:lvl3pPr>
            <a:lvl4pPr marL="438140" indent="0">
              <a:buNone/>
              <a:defRPr/>
            </a:lvl4pPr>
            <a:lvl5pPr marL="558786" indent="0">
              <a:buNone/>
              <a:defRPr/>
            </a:lvl5pPr>
          </a:lstStyle>
          <a:p>
            <a:pPr lvl="0"/>
            <a:r>
              <a:rPr lang="en-US" dirty="0"/>
              <a:t>Insight 1</a:t>
            </a:r>
          </a:p>
          <a:p>
            <a:pPr lvl="0"/>
            <a:endParaRPr lang="en-US" dirty="0"/>
          </a:p>
          <a:p>
            <a:pPr lvl="0"/>
            <a:endParaRPr lang="en-US" dirty="0"/>
          </a:p>
          <a:p>
            <a:pPr lvl="0"/>
            <a:r>
              <a:rPr lang="en-US" dirty="0"/>
              <a:t>Insight 2</a:t>
            </a:r>
          </a:p>
          <a:p>
            <a:pPr lvl="0"/>
            <a:endParaRPr lang="en-US" dirty="0"/>
          </a:p>
          <a:p>
            <a:pPr lvl="0"/>
            <a:endParaRPr lang="en-US" dirty="0"/>
          </a:p>
          <a:p>
            <a:pPr lvl="0"/>
            <a:r>
              <a:rPr lang="en-US" dirty="0"/>
              <a:t>Insight 3</a:t>
            </a:r>
          </a:p>
          <a:p>
            <a:pPr lvl="0"/>
            <a:endParaRPr lang="en-US" dirty="0"/>
          </a:p>
          <a:p>
            <a:pPr lvl="0"/>
            <a:endParaRPr lang="en-US" dirty="0"/>
          </a:p>
        </p:txBody>
      </p:sp>
    </p:spTree>
    <p:extLst>
      <p:ext uri="{BB962C8B-B14F-4D97-AF65-F5344CB8AC3E}">
        <p14:creationId xmlns:p14="http://schemas.microsoft.com/office/powerpoint/2010/main" val="23434445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2-line), content and chart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388864" y="1828801"/>
            <a:ext cx="6278880" cy="3864864"/>
          </a:xfrm>
        </p:spPr>
        <p:txBody>
          <a:bodyPr anchor="ctr"/>
          <a:lstStyle>
            <a:lvl1pPr marL="0" indent="0" algn="ctr">
              <a:buNone/>
              <a:defRPr sz="1200">
                <a:solidFill>
                  <a:schemeClr val="accent1"/>
                </a:solidFill>
              </a:defRPr>
            </a:lvl1pPr>
          </a:lstStyle>
          <a:p>
            <a:endParaRPr lang="en-US" dirty="0"/>
          </a:p>
        </p:txBody>
      </p:sp>
      <p:sp>
        <p:nvSpPr>
          <p:cNvPr id="28" name="Footer Placeholder 3">
            <a:extLst>
              <a:ext uri="{FF2B5EF4-FFF2-40B4-BE49-F238E27FC236}">
                <a16:creationId xmlns:a16="http://schemas.microsoft.com/office/drawing/2014/main" id="{73CCDD9D-AE73-5B4E-8E6D-1B5B9FA6A313}"/>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63" name="Content Placeholder 2">
            <a:extLst>
              <a:ext uri="{FF2B5EF4-FFF2-40B4-BE49-F238E27FC236}">
                <a16:creationId xmlns:a16="http://schemas.microsoft.com/office/drawing/2014/main" id="{1EF2830B-505D-3247-9562-60314ACE4164}"/>
              </a:ext>
            </a:extLst>
          </p:cNvPr>
          <p:cNvSpPr>
            <a:spLocks noGrp="1"/>
          </p:cNvSpPr>
          <p:nvPr>
            <p:ph idx="15"/>
          </p:nvPr>
        </p:nvSpPr>
        <p:spPr>
          <a:xfrm>
            <a:off x="499873" y="1828802"/>
            <a:ext cx="4702895" cy="3865021"/>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4" name="Title 1">
            <a:extLst>
              <a:ext uri="{FF2B5EF4-FFF2-40B4-BE49-F238E27FC236}">
                <a16:creationId xmlns:a16="http://schemas.microsoft.com/office/drawing/2014/main" id="{961B6958-FC02-3943-AAE0-C24A8AD0B6BB}"/>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dirty="0"/>
              <a:t>Click to add a title style with a </a:t>
            </a:r>
            <a:br>
              <a:rPr lang="en-US" dirty="0"/>
            </a:br>
            <a:r>
              <a:rPr lang="en-US" dirty="0"/>
              <a:t>two-line headline</a:t>
            </a:r>
          </a:p>
        </p:txBody>
      </p:sp>
    </p:spTree>
    <p:extLst>
      <p:ext uri="{BB962C8B-B14F-4D97-AF65-F5344CB8AC3E}">
        <p14:creationId xmlns:p14="http://schemas.microsoft.com/office/powerpoint/2010/main" val="35599517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content and char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12064" y="1280160"/>
            <a:ext cx="11192256" cy="4413504"/>
          </a:xfrm>
        </p:spPr>
        <p:txBody>
          <a:bodyPr anchor="ctr"/>
          <a:lstStyle>
            <a:lvl1pPr marL="0" indent="0" algn="ctr">
              <a:buFont typeface="Arial" panose="020B0604020202020204" pitchFamily="34" charset="0"/>
              <a:buNone/>
              <a:defRPr sz="1200">
                <a:solidFill>
                  <a:schemeClr val="accent1"/>
                </a:solidFill>
              </a:defRPr>
            </a:lvl1pPr>
          </a:lstStyle>
          <a:p>
            <a:endParaRPr lang="en-US"/>
          </a:p>
        </p:txBody>
      </p:sp>
      <p:sp>
        <p:nvSpPr>
          <p:cNvPr id="16" name="Footer Placeholder 3">
            <a:extLst>
              <a:ext uri="{FF2B5EF4-FFF2-40B4-BE49-F238E27FC236}">
                <a16:creationId xmlns:a16="http://schemas.microsoft.com/office/drawing/2014/main" id="{5219E52D-E660-1842-9FA4-3E9C0B97A407}"/>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63" name="Title 1">
            <a:extLst>
              <a:ext uri="{FF2B5EF4-FFF2-40B4-BE49-F238E27FC236}">
                <a16:creationId xmlns:a16="http://schemas.microsoft.com/office/drawing/2014/main" id="{9B91C294-EF6A-8D47-BC58-4FB5C91EF5ED}"/>
              </a:ext>
            </a:extLst>
          </p:cNvPr>
          <p:cNvSpPr>
            <a:spLocks noGrp="1"/>
          </p:cNvSpPr>
          <p:nvPr>
            <p:ph type="title" hasCustomPrompt="1"/>
          </p:nvPr>
        </p:nvSpPr>
        <p:spPr>
          <a:xfrm>
            <a:off x="517233" y="469287"/>
            <a:ext cx="11082528" cy="694893"/>
          </a:xfrm>
        </p:spPr>
        <p:txBody>
          <a:bodyPr/>
          <a:lstStyle>
            <a:lvl1pPr>
              <a:lnSpc>
                <a:spcPct val="100000"/>
              </a:lnSpc>
              <a:defRPr sz="3200"/>
            </a:lvl1pPr>
          </a:lstStyle>
          <a:p>
            <a:r>
              <a:rPr lang="en-US" dirty="0"/>
              <a:t>Click to add a title style</a:t>
            </a:r>
          </a:p>
        </p:txBody>
      </p:sp>
    </p:spTree>
    <p:extLst>
      <p:ext uri="{BB962C8B-B14F-4D97-AF65-F5344CB8AC3E}">
        <p14:creationId xmlns:p14="http://schemas.microsoft.com/office/powerpoint/2010/main" val="2519437096"/>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2-line), content and char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12064" y="1670304"/>
            <a:ext cx="11192256" cy="4023360"/>
          </a:xfrm>
        </p:spPr>
        <p:txBody>
          <a:bodyPr anchor="ctr"/>
          <a:lstStyle>
            <a:lvl1pPr marL="0" indent="0" algn="ctr">
              <a:buFont typeface="Arial" panose="020B0604020202020204" pitchFamily="34" charset="0"/>
              <a:buNone/>
              <a:defRPr sz="1200">
                <a:solidFill>
                  <a:schemeClr val="accent1"/>
                </a:solidFill>
              </a:defRPr>
            </a:lvl1pPr>
          </a:lstStyle>
          <a:p>
            <a:endParaRPr lang="en-US"/>
          </a:p>
        </p:txBody>
      </p:sp>
      <p:sp>
        <p:nvSpPr>
          <p:cNvPr id="16" name="Footer Placeholder 3">
            <a:extLst>
              <a:ext uri="{FF2B5EF4-FFF2-40B4-BE49-F238E27FC236}">
                <a16:creationId xmlns:a16="http://schemas.microsoft.com/office/drawing/2014/main" id="{5219E52D-E660-1842-9FA4-3E9C0B97A407}"/>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63" name="Title 1">
            <a:extLst>
              <a:ext uri="{FF2B5EF4-FFF2-40B4-BE49-F238E27FC236}">
                <a16:creationId xmlns:a16="http://schemas.microsoft.com/office/drawing/2014/main" id="{9B91C294-EF6A-8D47-BC58-4FB5C91EF5ED}"/>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dirty="0"/>
              <a:t>Click to add a title style with a </a:t>
            </a:r>
            <a:br>
              <a:rPr lang="en-US" dirty="0"/>
            </a:br>
            <a:r>
              <a:rPr lang="en-US" dirty="0"/>
              <a:t>two-line headline</a:t>
            </a:r>
          </a:p>
        </p:txBody>
      </p:sp>
    </p:spTree>
    <p:extLst>
      <p:ext uri="{BB962C8B-B14F-4D97-AF65-F5344CB8AC3E}">
        <p14:creationId xmlns:p14="http://schemas.microsoft.com/office/powerpoint/2010/main" val="944345924"/>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517234" y="469286"/>
            <a:ext cx="11096132" cy="732508"/>
          </a:xfrm>
        </p:spPr>
        <p:txBody>
          <a:bodyPr vert="horz" lIns="91440" tIns="45720" rIns="91440" bIns="45720" rtlCol="0" anchor="t" anchorCtr="0">
            <a:noAutofit/>
          </a:bodyPr>
          <a:lstStyle>
            <a:lvl1pPr>
              <a:lnSpc>
                <a:spcPct val="100000"/>
              </a:lnSpc>
              <a:defRPr lang="en-US"/>
            </a:lvl1pPr>
          </a:lstStyle>
          <a:p>
            <a:pPr lvl="0"/>
            <a:r>
              <a:rPr lang="en-US" dirty="0"/>
              <a:t>Click to edit Master title style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36345" y="6241565"/>
            <a:ext cx="3283772" cy="366183"/>
          </a:xfrm>
          <a:prstGeom prst="rect">
            <a:avLst/>
          </a:prstGeom>
        </p:spPr>
        <p:txBody>
          <a:bodyPr vert="horz" lIns="91440" tIns="45720" rIns="91440" bIns="45720" rtlCol="0" anchor="ctr"/>
          <a:lstStyle>
            <a:lvl1pPr algn="r">
              <a:buClr>
                <a:schemeClr val="accent1"/>
              </a:buClr>
              <a:defRPr sz="1067">
                <a:solidFill>
                  <a:schemeClr val="accent1"/>
                </a:solidFill>
              </a:defRPr>
            </a:lvl1pPr>
          </a:lstStyle>
          <a:p>
            <a:r>
              <a:rPr lang="en-US" dirty="0"/>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2100304" y="1882026"/>
            <a:ext cx="7909277" cy="3093949"/>
          </a:xfrm>
        </p:spPr>
        <p:txBody>
          <a:bodyPr anchor="ctr" anchorCtr="0"/>
          <a:lstStyle>
            <a:lvl1pPr marL="256111" indent="-256111">
              <a:spcBef>
                <a:spcPts val="800"/>
              </a:spcBef>
              <a:spcAft>
                <a:spcPts val="400"/>
              </a:spcAft>
              <a:buClr>
                <a:schemeClr val="accent1"/>
              </a:buClr>
              <a:buFont typeface="+mj-lt"/>
              <a:buAutoNum type="arabicPeriod"/>
              <a:tabLst/>
              <a:defRPr sz="1900"/>
            </a:lvl1pPr>
            <a:lvl2pPr marL="396875" indent="-149225">
              <a:spcBef>
                <a:spcPts val="0"/>
              </a:spcBef>
              <a:spcAft>
                <a:spcPts val="400"/>
              </a:spcAft>
              <a:buClr>
                <a:schemeClr val="accent1"/>
              </a:buClr>
              <a:buFont typeface="Arial" panose="020B0604020202020204" pitchFamily="34" charset="0"/>
              <a:buChar char="•"/>
              <a:tabLst/>
              <a:defRPr sz="1700"/>
            </a:lvl2pPr>
            <a:lvl3pPr marL="520687" indent="-304792">
              <a:spcBef>
                <a:spcPts val="0"/>
              </a:spcBef>
              <a:spcAft>
                <a:spcPts val="400"/>
              </a:spcAft>
              <a:buFont typeface="+mj-lt"/>
              <a:buAutoNum type="arabicPeriod"/>
              <a:defRPr sz="1467"/>
            </a:lvl3pPr>
            <a:lvl4pPr marL="626518" indent="-304792">
              <a:spcBef>
                <a:spcPts val="0"/>
              </a:spcBef>
              <a:spcAft>
                <a:spcPts val="400"/>
              </a:spcAft>
              <a:buFont typeface="+mj-lt"/>
              <a:buAutoNum type="arabicPeriod"/>
              <a:defRPr sz="1400"/>
            </a:lvl4pPr>
            <a:lvl5pPr marL="719649" indent="-304792">
              <a:spcBef>
                <a:spcPts val="0"/>
              </a:spcBef>
              <a:spcAft>
                <a:spcPts val="400"/>
              </a:spcAft>
              <a:buFont typeface="+mj-lt"/>
              <a:buAutoNum type="arabicPeriod"/>
              <a:defRPr sz="1333"/>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3189456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our sections w/ numb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pPr/>
              <a:t>‹#›</a:t>
            </a:fld>
            <a:endParaRPr lang="en-US" dirty="0"/>
          </a:p>
        </p:txBody>
      </p:sp>
      <p:cxnSp>
        <p:nvCxnSpPr>
          <p:cNvPr id="5" name="Straight Connector 4">
            <a:extLst>
              <a:ext uri="{FF2B5EF4-FFF2-40B4-BE49-F238E27FC236}">
                <a16:creationId xmlns:a16="http://schemas.microsoft.com/office/drawing/2014/main" id="{45C0617B-A41B-B94F-A8DE-6993D064F9CD}"/>
              </a:ext>
            </a:extLst>
          </p:cNvPr>
          <p:cNvCxnSpPr>
            <a:cxnSpLocks/>
          </p:cNvCxnSpPr>
          <p:nvPr userDrawn="1"/>
        </p:nvCxnSpPr>
        <p:spPr>
          <a:xfrm flipH="1">
            <a:off x="1174582" y="1859644"/>
            <a:ext cx="984283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a:cxnSpLocks/>
          </p:cNvCxnSpPr>
          <p:nvPr userDrawn="1"/>
        </p:nvCxnSpPr>
        <p:spPr>
          <a:xfrm flipH="1">
            <a:off x="1174581" y="3200217"/>
            <a:ext cx="9842840"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a:cxnSpLocks/>
          </p:cNvCxnSpPr>
          <p:nvPr userDrawn="1"/>
        </p:nvCxnSpPr>
        <p:spPr>
          <a:xfrm flipH="1">
            <a:off x="1174581" y="4540791"/>
            <a:ext cx="9842840" cy="0"/>
          </a:xfrm>
          <a:prstGeom prst="line">
            <a:avLst/>
          </a:prstGeom>
          <a:noFill/>
          <a:ln w="9525" cap="flat" cmpd="sng" algn="ctr">
            <a:solidFill>
              <a:schemeClr val="tx2">
                <a:lumMod val="60000"/>
                <a:lumOff val="40000"/>
              </a:schemeClr>
            </a:solidFill>
            <a:prstDash val="solid"/>
          </a:ln>
          <a:effectLst/>
        </p:spPr>
      </p:cxnSp>
      <p:sp>
        <p:nvSpPr>
          <p:cNvPr id="34" name="Text Placeholder 33">
            <a:extLst>
              <a:ext uri="{FF2B5EF4-FFF2-40B4-BE49-F238E27FC236}">
                <a16:creationId xmlns:a16="http://schemas.microsoft.com/office/drawing/2014/main" id="{9CB06751-CB75-614D-A598-4763478A2CC7}"/>
              </a:ext>
            </a:extLst>
          </p:cNvPr>
          <p:cNvSpPr>
            <a:spLocks noGrp="1"/>
          </p:cNvSpPr>
          <p:nvPr userDrawn="1">
            <p:ph type="body" sz="quarter" idx="12" hasCustomPrompt="1"/>
          </p:nvPr>
        </p:nvSpPr>
        <p:spPr>
          <a:xfrm>
            <a:off x="1174581" y="732592"/>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dirty="0"/>
              <a:t>#</a:t>
            </a:r>
          </a:p>
        </p:txBody>
      </p:sp>
      <p:sp>
        <p:nvSpPr>
          <p:cNvPr id="35" name="Text Placeholder 33">
            <a:extLst>
              <a:ext uri="{FF2B5EF4-FFF2-40B4-BE49-F238E27FC236}">
                <a16:creationId xmlns:a16="http://schemas.microsoft.com/office/drawing/2014/main" id="{0F5B778C-62CF-294F-A8A7-ADB8D30F7E4B}"/>
              </a:ext>
            </a:extLst>
          </p:cNvPr>
          <p:cNvSpPr>
            <a:spLocks noGrp="1"/>
          </p:cNvSpPr>
          <p:nvPr userDrawn="1">
            <p:ph type="body" sz="quarter" idx="13" hasCustomPrompt="1"/>
          </p:nvPr>
        </p:nvSpPr>
        <p:spPr>
          <a:xfrm>
            <a:off x="1174581" y="2073665"/>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dirty="0"/>
              <a:t>#</a:t>
            </a:r>
          </a:p>
        </p:txBody>
      </p:sp>
      <p:sp>
        <p:nvSpPr>
          <p:cNvPr id="36" name="Text Placeholder 33">
            <a:extLst>
              <a:ext uri="{FF2B5EF4-FFF2-40B4-BE49-F238E27FC236}">
                <a16:creationId xmlns:a16="http://schemas.microsoft.com/office/drawing/2014/main" id="{0C74DA92-54F5-534D-89FC-7CCB28538954}"/>
              </a:ext>
            </a:extLst>
          </p:cNvPr>
          <p:cNvSpPr>
            <a:spLocks noGrp="1"/>
          </p:cNvSpPr>
          <p:nvPr userDrawn="1">
            <p:ph type="body" sz="quarter" idx="14" hasCustomPrompt="1"/>
          </p:nvPr>
        </p:nvSpPr>
        <p:spPr>
          <a:xfrm>
            <a:off x="1174581" y="3414239"/>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dirty="0"/>
              <a:t>#</a:t>
            </a:r>
          </a:p>
        </p:txBody>
      </p:sp>
      <p:sp>
        <p:nvSpPr>
          <p:cNvPr id="37" name="Text Placeholder 33">
            <a:extLst>
              <a:ext uri="{FF2B5EF4-FFF2-40B4-BE49-F238E27FC236}">
                <a16:creationId xmlns:a16="http://schemas.microsoft.com/office/drawing/2014/main" id="{9F262C8B-5C7F-B14A-BA25-50C34A7FD288}"/>
              </a:ext>
            </a:extLst>
          </p:cNvPr>
          <p:cNvSpPr>
            <a:spLocks noGrp="1"/>
          </p:cNvSpPr>
          <p:nvPr userDrawn="1">
            <p:ph type="body" sz="quarter" idx="15" hasCustomPrompt="1"/>
          </p:nvPr>
        </p:nvSpPr>
        <p:spPr>
          <a:xfrm>
            <a:off x="1174581" y="4754312"/>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dirty="0"/>
              <a:t>#</a:t>
            </a:r>
          </a:p>
        </p:txBody>
      </p: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nvPr>
        </p:nvSpPr>
        <p:spPr>
          <a:xfrm>
            <a:off x="2564151" y="88454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userDrawn="1">
            <p:ph type="body" sz="quarter" idx="17"/>
          </p:nvPr>
        </p:nvSpPr>
        <p:spPr>
          <a:xfrm>
            <a:off x="2564151" y="117867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nvPr>
        </p:nvSpPr>
        <p:spPr>
          <a:xfrm>
            <a:off x="2564151" y="222511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userDrawn="1">
            <p:ph type="body" sz="quarter" idx="19"/>
          </p:nvPr>
        </p:nvSpPr>
        <p:spPr>
          <a:xfrm>
            <a:off x="2564151" y="251924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nvPr>
        </p:nvSpPr>
        <p:spPr>
          <a:xfrm>
            <a:off x="2564151" y="355928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userDrawn="1">
            <p:ph type="body" sz="quarter" idx="21"/>
          </p:nvPr>
        </p:nvSpPr>
        <p:spPr>
          <a:xfrm>
            <a:off x="2564151" y="385341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nvPr>
        </p:nvSpPr>
        <p:spPr>
          <a:xfrm>
            <a:off x="2564151" y="489985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userDrawn="1">
            <p:ph type="body" sz="quarter" idx="23"/>
          </p:nvPr>
        </p:nvSpPr>
        <p:spPr>
          <a:xfrm>
            <a:off x="2564151" y="519398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p:txBody>
          <a:bodyPr/>
          <a:lstStyle/>
          <a:p>
            <a:r>
              <a:rPr lang="en-US" dirty="0"/>
              <a:t>Type division name here</a:t>
            </a:r>
          </a:p>
        </p:txBody>
      </p:sp>
    </p:spTree>
    <p:extLst>
      <p:ext uri="{BB962C8B-B14F-4D97-AF65-F5344CB8AC3E}">
        <p14:creationId xmlns:p14="http://schemas.microsoft.com/office/powerpoint/2010/main" val="16514558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our sections with icon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pPr/>
              <a:t>‹#›</a:t>
            </a:fld>
            <a:endParaRPr lang="en-US" dirty="0"/>
          </a:p>
        </p:txBody>
      </p:sp>
      <p:cxnSp>
        <p:nvCxnSpPr>
          <p:cNvPr id="5" name="Straight Connector 4">
            <a:extLst>
              <a:ext uri="{FF2B5EF4-FFF2-40B4-BE49-F238E27FC236}">
                <a16:creationId xmlns:a16="http://schemas.microsoft.com/office/drawing/2014/main" id="{45C0617B-A41B-B94F-A8DE-6993D064F9CD}"/>
              </a:ext>
            </a:extLst>
          </p:cNvPr>
          <p:cNvCxnSpPr>
            <a:cxnSpLocks/>
          </p:cNvCxnSpPr>
          <p:nvPr userDrawn="1"/>
        </p:nvCxnSpPr>
        <p:spPr>
          <a:xfrm flipH="1">
            <a:off x="1174582" y="1859644"/>
            <a:ext cx="984283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a:cxnSpLocks/>
          </p:cNvCxnSpPr>
          <p:nvPr userDrawn="1"/>
        </p:nvCxnSpPr>
        <p:spPr>
          <a:xfrm flipH="1">
            <a:off x="1174581" y="3200217"/>
            <a:ext cx="9842840"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a:cxnSpLocks/>
          </p:cNvCxnSpPr>
          <p:nvPr userDrawn="1"/>
        </p:nvCxnSpPr>
        <p:spPr>
          <a:xfrm flipH="1">
            <a:off x="1174581" y="4540791"/>
            <a:ext cx="9842840" cy="0"/>
          </a:xfrm>
          <a:prstGeom prst="line">
            <a:avLst/>
          </a:prstGeom>
          <a:noFill/>
          <a:ln w="9525" cap="flat" cmpd="sng" algn="ctr">
            <a:solidFill>
              <a:schemeClr val="tx2">
                <a:lumMod val="60000"/>
                <a:lumOff val="40000"/>
              </a:schemeClr>
            </a:solidFill>
            <a:prstDash val="solid"/>
          </a:ln>
          <a:effectLst/>
        </p:spPr>
      </p:cxn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nvPr>
        </p:nvSpPr>
        <p:spPr>
          <a:xfrm>
            <a:off x="2564151" y="88454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userDrawn="1">
            <p:ph type="body" sz="quarter" idx="17"/>
          </p:nvPr>
        </p:nvSpPr>
        <p:spPr>
          <a:xfrm>
            <a:off x="2564151" y="117867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nvPr>
        </p:nvSpPr>
        <p:spPr>
          <a:xfrm>
            <a:off x="2564151" y="222511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userDrawn="1">
            <p:ph type="body" sz="quarter" idx="19"/>
          </p:nvPr>
        </p:nvSpPr>
        <p:spPr>
          <a:xfrm>
            <a:off x="2564151" y="251924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nvPr>
        </p:nvSpPr>
        <p:spPr>
          <a:xfrm>
            <a:off x="2564151" y="355928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userDrawn="1">
            <p:ph type="body" sz="quarter" idx="21"/>
          </p:nvPr>
        </p:nvSpPr>
        <p:spPr>
          <a:xfrm>
            <a:off x="2564151" y="385341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nvPr>
        </p:nvSpPr>
        <p:spPr>
          <a:xfrm>
            <a:off x="2564151" y="489985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userDrawn="1">
            <p:ph type="body" sz="quarter" idx="23"/>
          </p:nvPr>
        </p:nvSpPr>
        <p:spPr>
          <a:xfrm>
            <a:off x="2564151" y="519398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p:txBody>
          <a:bodyPr/>
          <a:lstStyle/>
          <a:p>
            <a:r>
              <a:rPr lang="en-US" dirty="0"/>
              <a:t>Type division name here</a:t>
            </a:r>
          </a:p>
        </p:txBody>
      </p:sp>
    </p:spTree>
    <p:extLst>
      <p:ext uri="{BB962C8B-B14F-4D97-AF65-F5344CB8AC3E}">
        <p14:creationId xmlns:p14="http://schemas.microsoft.com/office/powerpoint/2010/main" val="29770110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ull-bleed image light background">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B73010-DCFF-9A4A-971B-E9F09C5334BA}"/>
              </a:ext>
            </a:extLst>
          </p:cNvPr>
          <p:cNvSpPr>
            <a:spLocks noGrp="1"/>
          </p:cNvSpPr>
          <p:nvPr>
            <p:ph type="pic" sz="quarter" idx="13"/>
          </p:nvPr>
        </p:nvSpPr>
        <p:spPr>
          <a:xfrm>
            <a:off x="0" y="0"/>
            <a:ext cx="12192000" cy="6858000"/>
          </a:xfrm>
          <a:solidFill>
            <a:schemeClr val="tx2">
              <a:lumMod val="60000"/>
              <a:lumOff val="40000"/>
            </a:schemeClr>
          </a:solidFill>
        </p:spPr>
        <p:txBody>
          <a:bodyPr anchor="ctr"/>
          <a:lstStyle>
            <a:lvl1pPr marL="0" indent="0" algn="ctr">
              <a:buNone/>
              <a:defRPr/>
            </a:lvl1pPr>
          </a:lstStyle>
          <a:p>
            <a:endParaRPr lang="en-US"/>
          </a:p>
        </p:txBody>
      </p:sp>
      <p:sp>
        <p:nvSpPr>
          <p:cNvPr id="5" name="Slide Number Placeholder 4"/>
          <p:cNvSpPr>
            <a:spLocks noGrp="1"/>
          </p:cNvSpPr>
          <p:nvPr>
            <p:ph type="sldNum" sz="quarter" idx="12"/>
          </p:nvPr>
        </p:nvSpPr>
        <p:spPr/>
        <p:txBody>
          <a:bodyPr/>
          <a:lstStyle/>
          <a:p>
            <a:fld id="{90F9BDA0-AF0E-4BA8-B742-3B9C92A3E6FE}" type="slidenum">
              <a:rPr lang="en-US" smtClean="0"/>
              <a:t>‹#›</a:t>
            </a:fld>
            <a:endParaRPr lang="en-US"/>
          </a:p>
        </p:txBody>
      </p:sp>
      <p:sp>
        <p:nvSpPr>
          <p:cNvPr id="4" name="Footer Placeholder 3">
            <a:extLst>
              <a:ext uri="{FF2B5EF4-FFF2-40B4-BE49-F238E27FC236}">
                <a16:creationId xmlns:a16="http://schemas.microsoft.com/office/drawing/2014/main" id="{8E4D2472-4EE6-C448-9F15-8C75193DA95C}"/>
              </a:ext>
            </a:extLst>
          </p:cNvPr>
          <p:cNvSpPr>
            <a:spLocks noGrp="1"/>
          </p:cNvSpPr>
          <p:nvPr>
            <p:ph type="ftr" sz="quarter" idx="3"/>
          </p:nvPr>
        </p:nvSpPr>
        <p:spPr>
          <a:xfrm>
            <a:off x="7969405" y="6241565"/>
            <a:ext cx="3273860"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7" name="TextBox 6">
            <a:extLst>
              <a:ext uri="{FF2B5EF4-FFF2-40B4-BE49-F238E27FC236}">
                <a16:creationId xmlns:a16="http://schemas.microsoft.com/office/drawing/2014/main" id="{457E1A05-8BEA-C340-A5A9-DFD9053D0678}"/>
              </a:ext>
            </a:extLst>
          </p:cNvPr>
          <p:cNvSpPr txBox="1"/>
          <p:nvPr userDrawn="1"/>
        </p:nvSpPr>
        <p:spPr>
          <a:xfrm>
            <a:off x="1097280" y="6332817"/>
            <a:ext cx="3942944"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2025 United HealthCare Services, Inc. All Rights Reserved.</a:t>
            </a:r>
          </a:p>
        </p:txBody>
      </p:sp>
      <p:sp>
        <p:nvSpPr>
          <p:cNvPr id="8" name="Graphic 8">
            <a:extLst>
              <a:ext uri="{FF2B5EF4-FFF2-40B4-BE49-F238E27FC236}">
                <a16:creationId xmlns:a16="http://schemas.microsoft.com/office/drawing/2014/main" id="{3E10119E-13B3-BF4F-9771-A3F130658023}"/>
              </a:ext>
            </a:extLst>
          </p:cNvPr>
          <p:cNvSpPr/>
          <p:nvPr userDrawn="1"/>
        </p:nvSpPr>
        <p:spPr>
          <a:xfrm>
            <a:off x="609602" y="6213960"/>
            <a:ext cx="177533" cy="309701"/>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dirty="0"/>
          </a:p>
        </p:txBody>
      </p:sp>
    </p:spTree>
    <p:extLst>
      <p:ext uri="{BB962C8B-B14F-4D97-AF65-F5344CB8AC3E}">
        <p14:creationId xmlns:p14="http://schemas.microsoft.com/office/powerpoint/2010/main" val="397678706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ull-bleed image dark background">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B73010-DCFF-9A4A-971B-E9F09C5334BA}"/>
              </a:ext>
            </a:extLst>
          </p:cNvPr>
          <p:cNvSpPr>
            <a:spLocks noGrp="1"/>
          </p:cNvSpPr>
          <p:nvPr>
            <p:ph type="pic" sz="quarter" idx="13"/>
          </p:nvPr>
        </p:nvSpPr>
        <p:spPr>
          <a:xfrm>
            <a:off x="0" y="0"/>
            <a:ext cx="12192000" cy="6858000"/>
          </a:xfrm>
          <a:solidFill>
            <a:schemeClr val="tx2"/>
          </a:solidFill>
        </p:spPr>
        <p:txBody>
          <a:bodyPr anchor="ctr"/>
          <a:lstStyle>
            <a:lvl1pPr marL="0" indent="0" algn="ctr">
              <a:buNone/>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90F9BDA0-AF0E-4BA8-B742-3B9C92A3E6FE}" type="slidenum">
              <a:rPr lang="en-US" smtClean="0"/>
              <a:pPr/>
              <a:t>‹#›</a:t>
            </a:fld>
            <a:endParaRPr lang="en-US"/>
          </a:p>
        </p:txBody>
      </p:sp>
      <p:sp>
        <p:nvSpPr>
          <p:cNvPr id="4" name="Footer Placeholder 3">
            <a:extLst>
              <a:ext uri="{FF2B5EF4-FFF2-40B4-BE49-F238E27FC236}">
                <a16:creationId xmlns:a16="http://schemas.microsoft.com/office/drawing/2014/main" id="{8E4D2472-4EE6-C448-9F15-8C75193DA95C}"/>
              </a:ext>
            </a:extLst>
          </p:cNvPr>
          <p:cNvSpPr>
            <a:spLocks noGrp="1"/>
          </p:cNvSpPr>
          <p:nvPr>
            <p:ph type="ftr" sz="quarter" idx="3"/>
          </p:nvPr>
        </p:nvSpPr>
        <p:spPr>
          <a:xfrm>
            <a:off x="7959493" y="6241565"/>
            <a:ext cx="3283772" cy="366183"/>
          </a:xfrm>
          <a:prstGeom prst="rect">
            <a:avLst/>
          </a:prstGeom>
        </p:spPr>
        <p:txBody>
          <a:bodyPr vert="horz" lIns="91440" tIns="45720" rIns="91440" bIns="45720" rtlCol="0" anchor="ctr"/>
          <a:lstStyle>
            <a:lvl1pPr algn="r">
              <a:defRPr sz="1067">
                <a:solidFill>
                  <a:schemeClr val="bg1"/>
                </a:solidFill>
              </a:defRPr>
            </a:lvl1pPr>
          </a:lstStyle>
          <a:p>
            <a:r>
              <a:rPr lang="en-US" dirty="0"/>
              <a:t>Type division name here</a:t>
            </a:r>
          </a:p>
        </p:txBody>
      </p:sp>
      <p:sp>
        <p:nvSpPr>
          <p:cNvPr id="7" name="TextBox 6">
            <a:extLst>
              <a:ext uri="{FF2B5EF4-FFF2-40B4-BE49-F238E27FC236}">
                <a16:creationId xmlns:a16="http://schemas.microsoft.com/office/drawing/2014/main" id="{513B21B1-1CC2-6640-8C36-C1582A51D4C9}"/>
              </a:ext>
            </a:extLst>
          </p:cNvPr>
          <p:cNvSpPr txBox="1"/>
          <p:nvPr userDrawn="1"/>
        </p:nvSpPr>
        <p:spPr>
          <a:xfrm>
            <a:off x="1097280" y="6332817"/>
            <a:ext cx="3942944"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2025 United HealthCare Services, Inc. All Rights Reserved.</a:t>
            </a:r>
          </a:p>
        </p:txBody>
      </p:sp>
      <p:sp>
        <p:nvSpPr>
          <p:cNvPr id="8" name="Graphic 8">
            <a:extLst>
              <a:ext uri="{FF2B5EF4-FFF2-40B4-BE49-F238E27FC236}">
                <a16:creationId xmlns:a16="http://schemas.microsoft.com/office/drawing/2014/main" id="{CB97FD1F-3432-5F42-BA9B-FE85EE343C75}"/>
              </a:ext>
            </a:extLst>
          </p:cNvPr>
          <p:cNvSpPr/>
          <p:nvPr userDrawn="1"/>
        </p:nvSpPr>
        <p:spPr>
          <a:xfrm>
            <a:off x="609602" y="6213960"/>
            <a:ext cx="177533" cy="309701"/>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dirty="0"/>
          </a:p>
        </p:txBody>
      </p:sp>
    </p:spTree>
    <p:extLst>
      <p:ext uri="{BB962C8B-B14F-4D97-AF65-F5344CB8AC3E}">
        <p14:creationId xmlns:p14="http://schemas.microsoft.com/office/powerpoint/2010/main" val="419166445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cus Area">
    <p:spTree>
      <p:nvGrpSpPr>
        <p:cNvPr id="1" name=""/>
        <p:cNvGrpSpPr/>
        <p:nvPr/>
      </p:nvGrpSpPr>
      <p:grpSpPr>
        <a:xfrm>
          <a:off x="0" y="0"/>
          <a:ext cx="0" cy="0"/>
          <a:chOff x="0" y="0"/>
          <a:chExt cx="0" cy="0"/>
        </a:xfrm>
      </p:grpSpPr>
      <p:sp>
        <p:nvSpPr>
          <p:cNvPr id="23" name="Table Placeholder 22">
            <a:extLst>
              <a:ext uri="{FF2B5EF4-FFF2-40B4-BE49-F238E27FC236}">
                <a16:creationId xmlns:a16="http://schemas.microsoft.com/office/drawing/2014/main" id="{2FE386A6-DA11-47D6-92BC-CC592B1DF6C8}"/>
              </a:ext>
            </a:extLst>
          </p:cNvPr>
          <p:cNvSpPr>
            <a:spLocks noGrp="1"/>
          </p:cNvSpPr>
          <p:nvPr>
            <p:ph type="tbl" sz="quarter" idx="17"/>
          </p:nvPr>
        </p:nvSpPr>
        <p:spPr>
          <a:xfrm>
            <a:off x="6446838" y="3678238"/>
            <a:ext cx="5140325" cy="2411412"/>
          </a:xfrm>
        </p:spPr>
        <p:txBody>
          <a:bodyPr/>
          <a:lstStyle>
            <a:lvl1pPr marL="0" indent="0">
              <a:buNone/>
              <a:defRPr/>
            </a:lvl1pPr>
          </a:lstStyle>
          <a:p>
            <a:endParaRPr lang="en-US" dirty="0"/>
          </a:p>
        </p:txBody>
      </p:sp>
      <p:sp>
        <p:nvSpPr>
          <p:cNvPr id="19" name="Picture Placeholder 18">
            <a:extLst>
              <a:ext uri="{FF2B5EF4-FFF2-40B4-BE49-F238E27FC236}">
                <a16:creationId xmlns:a16="http://schemas.microsoft.com/office/drawing/2014/main" id="{7E436C83-0D91-41E1-A2D8-405BC1FAFD03}"/>
              </a:ext>
            </a:extLst>
          </p:cNvPr>
          <p:cNvSpPr>
            <a:spLocks noGrp="1"/>
          </p:cNvSpPr>
          <p:nvPr>
            <p:ph type="pic" sz="quarter" idx="14"/>
          </p:nvPr>
        </p:nvSpPr>
        <p:spPr>
          <a:xfrm>
            <a:off x="6421296" y="1842730"/>
            <a:ext cx="1705746" cy="1691212"/>
          </a:xfrm>
        </p:spPr>
        <p:txBody>
          <a:bodyPr/>
          <a:lstStyle/>
          <a:p>
            <a:endParaRPr lang="en-US"/>
          </a:p>
        </p:txBody>
      </p:sp>
      <p:sp>
        <p:nvSpPr>
          <p:cNvPr id="20" name="Picture Placeholder 18">
            <a:extLst>
              <a:ext uri="{FF2B5EF4-FFF2-40B4-BE49-F238E27FC236}">
                <a16:creationId xmlns:a16="http://schemas.microsoft.com/office/drawing/2014/main" id="{7B806073-B8AB-49A4-9F9B-EFBF23D645A1}"/>
              </a:ext>
            </a:extLst>
          </p:cNvPr>
          <p:cNvSpPr>
            <a:spLocks noGrp="1"/>
          </p:cNvSpPr>
          <p:nvPr>
            <p:ph type="pic" sz="quarter" idx="15"/>
          </p:nvPr>
        </p:nvSpPr>
        <p:spPr>
          <a:xfrm>
            <a:off x="8151304" y="1842730"/>
            <a:ext cx="1705746" cy="1691212"/>
          </a:xfrm>
        </p:spPr>
        <p:txBody>
          <a:bodyPr/>
          <a:lstStyle/>
          <a:p>
            <a:endParaRPr lang="en-US"/>
          </a:p>
        </p:txBody>
      </p:sp>
      <p:sp>
        <p:nvSpPr>
          <p:cNvPr id="21" name="Picture Placeholder 18">
            <a:extLst>
              <a:ext uri="{FF2B5EF4-FFF2-40B4-BE49-F238E27FC236}">
                <a16:creationId xmlns:a16="http://schemas.microsoft.com/office/drawing/2014/main" id="{33BB7214-C657-4326-94CF-0A7709B04147}"/>
              </a:ext>
            </a:extLst>
          </p:cNvPr>
          <p:cNvSpPr>
            <a:spLocks noGrp="1"/>
          </p:cNvSpPr>
          <p:nvPr>
            <p:ph type="pic" sz="quarter" idx="16"/>
          </p:nvPr>
        </p:nvSpPr>
        <p:spPr>
          <a:xfrm>
            <a:off x="9881312" y="1842730"/>
            <a:ext cx="1705746" cy="1691212"/>
          </a:xfrm>
        </p:spPr>
        <p:txBody>
          <a:bodyPr/>
          <a:lstStyle/>
          <a:p>
            <a:endParaRPr lang="en-US"/>
          </a:p>
        </p:txBody>
      </p:sp>
      <p:sp>
        <p:nvSpPr>
          <p:cNvPr id="3" name="Slide Number Placeholder 2">
            <a:extLst>
              <a:ext uri="{FF2B5EF4-FFF2-40B4-BE49-F238E27FC236}">
                <a16:creationId xmlns:a16="http://schemas.microsoft.com/office/drawing/2014/main" id="{979626EE-B39F-4C06-9DC4-4EEED796021B}"/>
              </a:ext>
            </a:extLst>
          </p:cNvPr>
          <p:cNvSpPr>
            <a:spLocks noGrp="1"/>
          </p:cNvSpPr>
          <p:nvPr>
            <p:ph type="sldNum" sz="quarter" idx="10"/>
          </p:nvPr>
        </p:nvSpPr>
        <p:spPr/>
        <p:txBody>
          <a:bodyPr/>
          <a:lstStyle/>
          <a:p>
            <a:fld id="{66DE20E4-D496-034F-914D-F7F15B93E95B}" type="slidenum">
              <a:rPr lang="en-US" smtClean="0"/>
              <a:pPr/>
              <a:t>‹#›</a:t>
            </a:fld>
            <a:endParaRPr lang="en-US" dirty="0"/>
          </a:p>
        </p:txBody>
      </p:sp>
      <p:sp>
        <p:nvSpPr>
          <p:cNvPr id="2" name="Title 1">
            <a:extLst>
              <a:ext uri="{FF2B5EF4-FFF2-40B4-BE49-F238E27FC236}">
                <a16:creationId xmlns:a16="http://schemas.microsoft.com/office/drawing/2014/main" id="{882020A4-6304-4F9F-A4A6-F79C36610553}"/>
              </a:ext>
            </a:extLst>
          </p:cNvPr>
          <p:cNvSpPr>
            <a:spLocks noGrp="1"/>
          </p:cNvSpPr>
          <p:nvPr>
            <p:ph type="title" hasCustomPrompt="1"/>
          </p:nvPr>
        </p:nvSpPr>
        <p:spPr/>
        <p:txBody>
          <a:bodyPr/>
          <a:lstStyle>
            <a:lvl1pPr>
              <a:defRPr/>
            </a:lvl1pPr>
          </a:lstStyle>
          <a:p>
            <a:r>
              <a:rPr lang="en-US" dirty="0"/>
              <a:t>Topic</a:t>
            </a:r>
          </a:p>
        </p:txBody>
      </p:sp>
      <p:sp>
        <p:nvSpPr>
          <p:cNvPr id="14" name="Text Placeholder 13">
            <a:extLst>
              <a:ext uri="{FF2B5EF4-FFF2-40B4-BE49-F238E27FC236}">
                <a16:creationId xmlns:a16="http://schemas.microsoft.com/office/drawing/2014/main" id="{66B012DE-498A-4A28-AB4D-A25B852222FF}"/>
              </a:ext>
            </a:extLst>
          </p:cNvPr>
          <p:cNvSpPr>
            <a:spLocks noGrp="1"/>
          </p:cNvSpPr>
          <p:nvPr>
            <p:ph type="body" sz="quarter" idx="11" hasCustomPrompt="1"/>
          </p:nvPr>
        </p:nvSpPr>
        <p:spPr>
          <a:xfrm>
            <a:off x="514711" y="1488580"/>
            <a:ext cx="4738688" cy="1056212"/>
          </a:xfrm>
        </p:spPr>
        <p:txBody>
          <a:bodyPr/>
          <a:lstStyle>
            <a:lvl1pPr marL="0" indent="0">
              <a:buNone/>
              <a:defRPr sz="3200" b="1">
                <a:latin typeface="+mj-lt"/>
              </a:defRPr>
            </a:lvl1pPr>
            <a:lvl2pPr marL="156630" indent="0">
              <a:buNone/>
              <a:defRPr b="0"/>
            </a:lvl2pPr>
            <a:lvl3pPr marL="302677" indent="0">
              <a:buNone/>
              <a:defRPr b="0"/>
            </a:lvl3pPr>
            <a:lvl4pPr marL="438140" indent="0">
              <a:buNone/>
              <a:defRPr b="0"/>
            </a:lvl4pPr>
            <a:lvl5pPr marL="558786" indent="0">
              <a:buNone/>
              <a:defRPr b="0"/>
            </a:lvl5pPr>
          </a:lstStyle>
          <a:p>
            <a:pPr lvl="0"/>
            <a:r>
              <a:rPr lang="en-US" dirty="0"/>
              <a:t>Main point to drive home</a:t>
            </a:r>
          </a:p>
        </p:txBody>
      </p:sp>
      <p:sp>
        <p:nvSpPr>
          <p:cNvPr id="16" name="Text Placeholder 15">
            <a:extLst>
              <a:ext uri="{FF2B5EF4-FFF2-40B4-BE49-F238E27FC236}">
                <a16:creationId xmlns:a16="http://schemas.microsoft.com/office/drawing/2014/main" id="{2460D01B-624E-46A1-A63F-B4D0C76C768D}"/>
              </a:ext>
            </a:extLst>
          </p:cNvPr>
          <p:cNvSpPr>
            <a:spLocks noGrp="1"/>
          </p:cNvSpPr>
          <p:nvPr>
            <p:ph type="body" sz="quarter" idx="12" hasCustomPrompt="1"/>
          </p:nvPr>
        </p:nvSpPr>
        <p:spPr>
          <a:xfrm>
            <a:off x="514711" y="2831601"/>
            <a:ext cx="1561441" cy="660400"/>
          </a:xfrm>
        </p:spPr>
        <p:txBody>
          <a:bodyPr/>
          <a:lstStyle>
            <a:lvl1pPr marL="0" indent="0" algn="ctr">
              <a:buNone/>
              <a:defRPr sz="3600" b="1">
                <a:solidFill>
                  <a:schemeClr val="accent2"/>
                </a:solidFill>
              </a:defRPr>
            </a:lvl1pPr>
            <a:lvl2pPr marL="156630" indent="0">
              <a:buNone/>
              <a:defRPr/>
            </a:lvl2pPr>
            <a:lvl3pPr marL="302677" indent="0">
              <a:buNone/>
              <a:defRPr/>
            </a:lvl3pPr>
            <a:lvl4pPr marL="438140" indent="0">
              <a:buNone/>
              <a:defRPr/>
            </a:lvl4pPr>
            <a:lvl5pPr marL="558786" indent="0">
              <a:buNone/>
              <a:defRPr/>
            </a:lvl5pPr>
          </a:lstStyle>
          <a:p>
            <a:pPr lvl="0"/>
            <a:r>
              <a:rPr lang="en-US" dirty="0"/>
              <a:t>XXX</a:t>
            </a:r>
          </a:p>
        </p:txBody>
      </p:sp>
      <p:sp>
        <p:nvSpPr>
          <p:cNvPr id="17" name="Text Placeholder 15">
            <a:extLst>
              <a:ext uri="{FF2B5EF4-FFF2-40B4-BE49-F238E27FC236}">
                <a16:creationId xmlns:a16="http://schemas.microsoft.com/office/drawing/2014/main" id="{8229FE66-D70D-4819-9FE4-953C9DC365B1}"/>
              </a:ext>
            </a:extLst>
          </p:cNvPr>
          <p:cNvSpPr>
            <a:spLocks noGrp="1"/>
          </p:cNvSpPr>
          <p:nvPr>
            <p:ph type="body" sz="quarter" idx="13" hasCustomPrompt="1"/>
          </p:nvPr>
        </p:nvSpPr>
        <p:spPr>
          <a:xfrm>
            <a:off x="514710" y="3494612"/>
            <a:ext cx="1561441" cy="660400"/>
          </a:xfrm>
        </p:spPr>
        <p:txBody>
          <a:bodyPr/>
          <a:lstStyle>
            <a:lvl1pPr marL="0" indent="0" algn="ctr">
              <a:buNone/>
              <a:defRPr sz="1800" b="0">
                <a:solidFill>
                  <a:schemeClr val="accent2"/>
                </a:solidFill>
              </a:defRPr>
            </a:lvl1pPr>
            <a:lvl2pPr marL="156630" indent="0">
              <a:buNone/>
              <a:defRPr/>
            </a:lvl2pPr>
            <a:lvl3pPr marL="302677" indent="0">
              <a:buNone/>
              <a:defRPr/>
            </a:lvl3pPr>
            <a:lvl4pPr marL="438140" indent="0">
              <a:buNone/>
              <a:defRPr/>
            </a:lvl4pPr>
            <a:lvl5pPr marL="558786" indent="0">
              <a:buNone/>
              <a:defRPr/>
            </a:lvl5pPr>
          </a:lstStyle>
          <a:p>
            <a:pPr lvl="0"/>
            <a:r>
              <a:rPr lang="en-US" dirty="0"/>
              <a:t>Metric</a:t>
            </a:r>
          </a:p>
        </p:txBody>
      </p:sp>
    </p:spTree>
    <p:extLst>
      <p:ext uri="{BB962C8B-B14F-4D97-AF65-F5344CB8AC3E}">
        <p14:creationId xmlns:p14="http://schemas.microsoft.com/office/powerpoint/2010/main" val="3648004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61D07-42FD-4969-9734-2E1D807834CF}"/>
              </a:ext>
            </a:extLst>
          </p:cNvPr>
          <p:cNvSpPr>
            <a:spLocks noGrp="1"/>
          </p:cNvSpPr>
          <p:nvPr>
            <p:ph type="title" hasCustomPrompt="1"/>
          </p:nvPr>
        </p:nvSpPr>
        <p:spPr/>
        <p:txBody>
          <a:bodyPr/>
          <a:lstStyle>
            <a:lvl1pPr>
              <a:defRPr/>
            </a:lvl1pPr>
          </a:lstStyle>
          <a:p>
            <a:r>
              <a:rPr lang="en-US" dirty="0"/>
              <a:t>Trends</a:t>
            </a:r>
          </a:p>
        </p:txBody>
      </p:sp>
      <p:sp>
        <p:nvSpPr>
          <p:cNvPr id="3" name="Slide Number Placeholder 2">
            <a:extLst>
              <a:ext uri="{FF2B5EF4-FFF2-40B4-BE49-F238E27FC236}">
                <a16:creationId xmlns:a16="http://schemas.microsoft.com/office/drawing/2014/main" id="{594028A1-BC49-4806-A8DF-49AA736DBB6C}"/>
              </a:ext>
            </a:extLst>
          </p:cNvPr>
          <p:cNvSpPr>
            <a:spLocks noGrp="1"/>
          </p:cNvSpPr>
          <p:nvPr>
            <p:ph type="sldNum" sz="quarter" idx="10"/>
          </p:nvPr>
        </p:nvSpPr>
        <p:spPr/>
        <p:txBody>
          <a:bodyPr/>
          <a:lstStyle/>
          <a:p>
            <a:fld id="{66DE20E4-D496-034F-914D-F7F15B93E95B}" type="slidenum">
              <a:rPr lang="en-US" smtClean="0"/>
              <a:pPr/>
              <a:t>‹#›</a:t>
            </a:fld>
            <a:endParaRPr lang="en-US" dirty="0"/>
          </a:p>
        </p:txBody>
      </p:sp>
      <p:sp>
        <p:nvSpPr>
          <p:cNvPr id="6" name="Text Placeholder 5">
            <a:extLst>
              <a:ext uri="{FF2B5EF4-FFF2-40B4-BE49-F238E27FC236}">
                <a16:creationId xmlns:a16="http://schemas.microsoft.com/office/drawing/2014/main" id="{BBFCB870-8CB3-4E3A-858F-F85CF84FA806}"/>
              </a:ext>
            </a:extLst>
          </p:cNvPr>
          <p:cNvSpPr>
            <a:spLocks noGrp="1"/>
          </p:cNvSpPr>
          <p:nvPr>
            <p:ph type="body" sz="quarter" idx="11" hasCustomPrompt="1"/>
          </p:nvPr>
        </p:nvSpPr>
        <p:spPr>
          <a:xfrm>
            <a:off x="517233" y="1249857"/>
            <a:ext cx="9680867" cy="731837"/>
          </a:xfrm>
        </p:spPr>
        <p:txBody>
          <a:bodyPr/>
          <a:lstStyle>
            <a:lvl1pPr marL="0" indent="0">
              <a:buNone/>
              <a:defRPr sz="2400">
                <a:latin typeface="+mj-lt"/>
              </a:defRPr>
            </a:lvl1pPr>
            <a:lvl2pPr marL="156630" indent="0">
              <a:buNone/>
              <a:defRPr/>
            </a:lvl2pPr>
            <a:lvl3pPr marL="302677" indent="0">
              <a:buNone/>
              <a:defRPr/>
            </a:lvl3pPr>
            <a:lvl4pPr marL="438140" indent="0">
              <a:buNone/>
              <a:defRPr/>
            </a:lvl4pPr>
            <a:lvl5pPr marL="558786" indent="0">
              <a:buNone/>
              <a:defRPr/>
            </a:lvl5pPr>
          </a:lstStyle>
          <a:p>
            <a:pPr lvl="0"/>
            <a:r>
              <a:rPr lang="en-US" dirty="0"/>
              <a:t>Tagline</a:t>
            </a:r>
          </a:p>
        </p:txBody>
      </p:sp>
      <p:sp>
        <p:nvSpPr>
          <p:cNvPr id="8" name="Chart Placeholder 7">
            <a:extLst>
              <a:ext uri="{FF2B5EF4-FFF2-40B4-BE49-F238E27FC236}">
                <a16:creationId xmlns:a16="http://schemas.microsoft.com/office/drawing/2014/main" id="{D7837182-9FA2-4396-B35C-DCD649302BAE}"/>
              </a:ext>
            </a:extLst>
          </p:cNvPr>
          <p:cNvSpPr>
            <a:spLocks noGrp="1"/>
          </p:cNvSpPr>
          <p:nvPr>
            <p:ph type="chart" sz="quarter" idx="12"/>
          </p:nvPr>
        </p:nvSpPr>
        <p:spPr>
          <a:xfrm>
            <a:off x="517525" y="2087563"/>
            <a:ext cx="6297343" cy="4019550"/>
          </a:xfrm>
        </p:spPr>
        <p:txBody>
          <a:bodyPr/>
          <a:lstStyle>
            <a:lvl1pPr marL="0" indent="0">
              <a:buFontTx/>
              <a:buNone/>
              <a:defRPr/>
            </a:lvl1pPr>
          </a:lstStyle>
          <a:p>
            <a:endParaRPr lang="en-US"/>
          </a:p>
        </p:txBody>
      </p:sp>
      <p:sp>
        <p:nvSpPr>
          <p:cNvPr id="12" name="Picture Placeholder 11">
            <a:extLst>
              <a:ext uri="{FF2B5EF4-FFF2-40B4-BE49-F238E27FC236}">
                <a16:creationId xmlns:a16="http://schemas.microsoft.com/office/drawing/2014/main" id="{B7D42057-DA5D-4D0C-AE39-563AF14195AB}"/>
              </a:ext>
            </a:extLst>
          </p:cNvPr>
          <p:cNvSpPr>
            <a:spLocks noGrp="1"/>
          </p:cNvSpPr>
          <p:nvPr>
            <p:ph type="pic" sz="quarter" idx="13" hasCustomPrompt="1"/>
          </p:nvPr>
        </p:nvSpPr>
        <p:spPr>
          <a:xfrm>
            <a:off x="7012235" y="2893457"/>
            <a:ext cx="1620838" cy="871537"/>
          </a:xfrm>
        </p:spPr>
        <p:txBody>
          <a:bodyPr/>
          <a:lstStyle>
            <a:lvl1pPr marL="0" indent="0">
              <a:buNone/>
              <a:defRPr/>
            </a:lvl1pPr>
          </a:lstStyle>
          <a:p>
            <a:r>
              <a:rPr lang="en-US" dirty="0"/>
              <a:t>Arrow</a:t>
            </a:r>
          </a:p>
        </p:txBody>
      </p:sp>
      <p:sp>
        <p:nvSpPr>
          <p:cNvPr id="13" name="Picture Placeholder 11">
            <a:extLst>
              <a:ext uri="{FF2B5EF4-FFF2-40B4-BE49-F238E27FC236}">
                <a16:creationId xmlns:a16="http://schemas.microsoft.com/office/drawing/2014/main" id="{53DC769B-186B-4C3E-8B42-9D2ABB25991D}"/>
              </a:ext>
            </a:extLst>
          </p:cNvPr>
          <p:cNvSpPr>
            <a:spLocks noGrp="1"/>
          </p:cNvSpPr>
          <p:nvPr>
            <p:ph type="pic" sz="quarter" idx="14" hasCustomPrompt="1"/>
          </p:nvPr>
        </p:nvSpPr>
        <p:spPr>
          <a:xfrm>
            <a:off x="7012235" y="4469215"/>
            <a:ext cx="1620838" cy="871537"/>
          </a:xfrm>
        </p:spPr>
        <p:txBody>
          <a:bodyPr/>
          <a:lstStyle>
            <a:lvl1pPr marL="0" indent="0">
              <a:buNone/>
              <a:defRPr>
                <a:solidFill>
                  <a:schemeClr val="tx2"/>
                </a:solidFill>
              </a:defRPr>
            </a:lvl1pPr>
          </a:lstStyle>
          <a:p>
            <a:r>
              <a:rPr lang="en-US" dirty="0"/>
              <a:t>Arrow</a:t>
            </a:r>
          </a:p>
        </p:txBody>
      </p:sp>
      <p:sp>
        <p:nvSpPr>
          <p:cNvPr id="14" name="Text Placeholder 5">
            <a:extLst>
              <a:ext uri="{FF2B5EF4-FFF2-40B4-BE49-F238E27FC236}">
                <a16:creationId xmlns:a16="http://schemas.microsoft.com/office/drawing/2014/main" id="{26436544-A964-4392-AD1C-A3838BC09655}"/>
              </a:ext>
            </a:extLst>
          </p:cNvPr>
          <p:cNvSpPr>
            <a:spLocks noGrp="1"/>
          </p:cNvSpPr>
          <p:nvPr>
            <p:ph type="body" sz="quarter" idx="15" hasCustomPrompt="1"/>
          </p:nvPr>
        </p:nvSpPr>
        <p:spPr>
          <a:xfrm>
            <a:off x="7000382" y="2333571"/>
            <a:ext cx="1632692" cy="306537"/>
          </a:xfrm>
        </p:spPr>
        <p:txBody>
          <a:bodyPr/>
          <a:lstStyle>
            <a:lvl1pPr marL="0" indent="0">
              <a:buNone/>
              <a:defRPr sz="1400">
                <a:solidFill>
                  <a:schemeClr val="accent1"/>
                </a:solidFill>
                <a:latin typeface="+mn-lt"/>
              </a:defRPr>
            </a:lvl1pPr>
            <a:lvl2pPr marL="156630" indent="0">
              <a:buNone/>
              <a:defRPr/>
            </a:lvl2pPr>
            <a:lvl3pPr marL="302677" indent="0">
              <a:buNone/>
              <a:defRPr/>
            </a:lvl3pPr>
            <a:lvl4pPr marL="438140" indent="0">
              <a:buNone/>
              <a:defRPr/>
            </a:lvl4pPr>
            <a:lvl5pPr marL="558786" indent="0">
              <a:buNone/>
              <a:defRPr/>
            </a:lvl5pPr>
          </a:lstStyle>
          <a:p>
            <a:pPr lvl="0"/>
            <a:r>
              <a:rPr lang="en-US" dirty="0"/>
              <a:t>Measure</a:t>
            </a:r>
          </a:p>
        </p:txBody>
      </p:sp>
      <p:sp>
        <p:nvSpPr>
          <p:cNvPr id="15" name="Text Placeholder 5">
            <a:extLst>
              <a:ext uri="{FF2B5EF4-FFF2-40B4-BE49-F238E27FC236}">
                <a16:creationId xmlns:a16="http://schemas.microsoft.com/office/drawing/2014/main" id="{168A87C6-7809-4329-A61A-D2192C9D6186}"/>
              </a:ext>
            </a:extLst>
          </p:cNvPr>
          <p:cNvSpPr>
            <a:spLocks noGrp="1"/>
          </p:cNvSpPr>
          <p:nvPr>
            <p:ph type="body" sz="quarter" idx="16" hasCustomPrompt="1"/>
          </p:nvPr>
        </p:nvSpPr>
        <p:spPr>
          <a:xfrm>
            <a:off x="7012235" y="5553402"/>
            <a:ext cx="1632692" cy="306537"/>
          </a:xfrm>
        </p:spPr>
        <p:txBody>
          <a:bodyPr/>
          <a:lstStyle>
            <a:lvl1pPr marL="0" indent="0">
              <a:buNone/>
              <a:defRPr sz="1400">
                <a:solidFill>
                  <a:schemeClr val="tx2"/>
                </a:solidFill>
                <a:latin typeface="+mn-lt"/>
              </a:defRPr>
            </a:lvl1pPr>
            <a:lvl2pPr marL="156630" indent="0">
              <a:buNone/>
              <a:defRPr/>
            </a:lvl2pPr>
            <a:lvl3pPr marL="302677" indent="0">
              <a:buNone/>
              <a:defRPr/>
            </a:lvl3pPr>
            <a:lvl4pPr marL="438140" indent="0">
              <a:buNone/>
              <a:defRPr/>
            </a:lvl4pPr>
            <a:lvl5pPr marL="558786" indent="0">
              <a:buNone/>
              <a:defRPr/>
            </a:lvl5pPr>
          </a:lstStyle>
          <a:p>
            <a:pPr lvl="0"/>
            <a:r>
              <a:rPr lang="en-US" dirty="0"/>
              <a:t>Measure</a:t>
            </a:r>
          </a:p>
        </p:txBody>
      </p:sp>
      <p:sp>
        <p:nvSpPr>
          <p:cNvPr id="16" name="Rectangle 15">
            <a:extLst>
              <a:ext uri="{FF2B5EF4-FFF2-40B4-BE49-F238E27FC236}">
                <a16:creationId xmlns:a16="http://schemas.microsoft.com/office/drawing/2014/main" id="{40E2BCE3-80AA-4971-865C-CBDA716703A8}"/>
              </a:ext>
            </a:extLst>
          </p:cNvPr>
          <p:cNvSpPr/>
          <p:nvPr userDrawn="1"/>
        </p:nvSpPr>
        <p:spPr>
          <a:xfrm>
            <a:off x="9213011" y="2486840"/>
            <a:ext cx="2471967" cy="30149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28">
            <a:extLst>
              <a:ext uri="{FF2B5EF4-FFF2-40B4-BE49-F238E27FC236}">
                <a16:creationId xmlns:a16="http://schemas.microsoft.com/office/drawing/2014/main" id="{161E72AE-A77E-4144-A985-F33B03C1A18E}"/>
              </a:ext>
            </a:extLst>
          </p:cNvPr>
          <p:cNvSpPr>
            <a:spLocks noGrp="1"/>
          </p:cNvSpPr>
          <p:nvPr>
            <p:ph type="body" sz="quarter" idx="19" hasCustomPrompt="1"/>
          </p:nvPr>
        </p:nvSpPr>
        <p:spPr>
          <a:xfrm>
            <a:off x="9221092" y="2655983"/>
            <a:ext cx="2322181" cy="2845835"/>
          </a:xfrm>
        </p:spPr>
        <p:txBody>
          <a:bodyPr/>
          <a:lstStyle>
            <a:lvl1pPr marL="0" indent="0" algn="l">
              <a:buNone/>
              <a:defRPr sz="2667" b="1" spc="0" baseline="0">
                <a:solidFill>
                  <a:schemeClr val="accent1"/>
                </a:solidFill>
                <a:latin typeface="Georgia" panose="02040502050405020303" pitchFamily="18" charset="0"/>
              </a:defRPr>
            </a:lvl1pPr>
            <a:lvl2pPr marL="160863" indent="0">
              <a:buNone/>
              <a:defRPr sz="9600">
                <a:latin typeface="Georgia" panose="02040502050405020303" pitchFamily="18" charset="0"/>
              </a:defRPr>
            </a:lvl2pPr>
            <a:lvl3pPr marL="391574" indent="0">
              <a:buNone/>
              <a:defRPr sz="9600">
                <a:latin typeface="Georgia" panose="02040502050405020303" pitchFamily="18" charset="0"/>
              </a:defRPr>
            </a:lvl3pPr>
            <a:lvl4pPr marL="539736" indent="0">
              <a:buNone/>
              <a:defRPr sz="9600">
                <a:latin typeface="Georgia" panose="02040502050405020303" pitchFamily="18" charset="0"/>
              </a:defRPr>
            </a:lvl4pPr>
            <a:lvl5pPr marL="770447" indent="0">
              <a:buNone/>
              <a:defRPr sz="9600">
                <a:latin typeface="Georgia" panose="02040502050405020303" pitchFamily="18" charset="0"/>
              </a:defRPr>
            </a:lvl5pPr>
          </a:lstStyle>
          <a:p>
            <a:pPr lvl="0"/>
            <a:r>
              <a:rPr lang="en-US" dirty="0"/>
              <a:t>Main Point to Drive Home</a:t>
            </a:r>
          </a:p>
        </p:txBody>
      </p:sp>
    </p:spTree>
    <p:extLst>
      <p:ext uri="{BB962C8B-B14F-4D97-AF65-F5344CB8AC3E}">
        <p14:creationId xmlns:p14="http://schemas.microsoft.com/office/powerpoint/2010/main" val="2948238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ember Journey: Asthma">
    <p:spTree>
      <p:nvGrpSpPr>
        <p:cNvPr id="1" name=""/>
        <p:cNvGrpSpPr/>
        <p:nvPr/>
      </p:nvGrpSpPr>
      <p:grpSpPr>
        <a:xfrm>
          <a:off x="0" y="0"/>
          <a:ext cx="0" cy="0"/>
          <a:chOff x="0" y="0"/>
          <a:chExt cx="0" cy="0"/>
        </a:xfrm>
      </p:grpSpPr>
      <p:sp>
        <p:nvSpPr>
          <p:cNvPr id="55" name="Title 10">
            <a:extLst>
              <a:ext uri="{FF2B5EF4-FFF2-40B4-BE49-F238E27FC236}">
                <a16:creationId xmlns:a16="http://schemas.microsoft.com/office/drawing/2014/main" id="{CF94C0FA-1250-46AD-93A3-DF36F07EEE9A}"/>
              </a:ext>
            </a:extLst>
          </p:cNvPr>
          <p:cNvSpPr txBox="1">
            <a:spLocks/>
          </p:cNvSpPr>
          <p:nvPr userDrawn="1"/>
        </p:nvSpPr>
        <p:spPr>
          <a:xfrm>
            <a:off x="512289" y="464958"/>
            <a:ext cx="11096132" cy="732508"/>
          </a:xfrm>
          <a:prstGeom prst="rect">
            <a:avLst/>
          </a:prstGeom>
        </p:spPr>
        <p:txBody>
          <a:bodyPr vert="horz" lIns="91440" tIns="45720" rIns="91440" bIns="45720" rtlCol="0" anchor="t" anchorCtr="0">
            <a:noAutofit/>
          </a:bodyPr>
          <a:lstStyle>
            <a:lvl1pPr algn="l" defTabSz="914377" rtl="0" eaLnBrk="1" latinLnBrk="0" hangingPunct="1">
              <a:lnSpc>
                <a:spcPct val="100000"/>
              </a:lnSpc>
              <a:spcBef>
                <a:spcPct val="0"/>
              </a:spcBef>
              <a:buNone/>
              <a:defRPr sz="3200" b="1" i="0" kern="1200" spc="0" baseline="0">
                <a:solidFill>
                  <a:schemeClr val="accent1"/>
                </a:solidFill>
                <a:latin typeface="+mj-lt"/>
                <a:ea typeface="+mj-ea"/>
                <a:cs typeface="+mj-cs"/>
              </a:defRPr>
            </a:lvl1pPr>
          </a:lstStyle>
          <a:p>
            <a:r>
              <a:rPr lang="en-US" dirty="0"/>
              <a:t>Member Journey: Asthma</a:t>
            </a:r>
          </a:p>
        </p:txBody>
      </p:sp>
      <p:sp>
        <p:nvSpPr>
          <p:cNvPr id="3" name="Slide Number Placeholder 2">
            <a:extLst>
              <a:ext uri="{FF2B5EF4-FFF2-40B4-BE49-F238E27FC236}">
                <a16:creationId xmlns:a16="http://schemas.microsoft.com/office/drawing/2014/main" id="{80C9576C-0CDE-496E-80C1-39D121D53168}"/>
              </a:ext>
            </a:extLst>
          </p:cNvPr>
          <p:cNvSpPr>
            <a:spLocks noGrp="1"/>
          </p:cNvSpPr>
          <p:nvPr>
            <p:ph type="sldNum" sz="quarter" idx="10"/>
          </p:nvPr>
        </p:nvSpPr>
        <p:spPr/>
        <p:txBody>
          <a:bodyPr/>
          <a:lstStyle/>
          <a:p>
            <a:fld id="{66DE20E4-D496-034F-914D-F7F15B93E95B}" type="slidenum">
              <a:rPr lang="en-US" smtClean="0"/>
              <a:pPr/>
              <a:t>‹#›</a:t>
            </a:fld>
            <a:endParaRPr lang="en-US" dirty="0"/>
          </a:p>
        </p:txBody>
      </p:sp>
      <p:sp>
        <p:nvSpPr>
          <p:cNvPr id="4" name="Footer Placeholder 3">
            <a:extLst>
              <a:ext uri="{FF2B5EF4-FFF2-40B4-BE49-F238E27FC236}">
                <a16:creationId xmlns:a16="http://schemas.microsoft.com/office/drawing/2014/main" id="{642C32CF-B04A-4FB5-B22F-6AFC66A3F235}"/>
              </a:ext>
            </a:extLst>
          </p:cNvPr>
          <p:cNvSpPr>
            <a:spLocks noGrp="1"/>
          </p:cNvSpPr>
          <p:nvPr>
            <p:ph type="ftr" sz="quarter" idx="11"/>
          </p:nvPr>
        </p:nvSpPr>
        <p:spPr/>
        <p:txBody>
          <a:bodyPr/>
          <a:lstStyle/>
          <a:p>
            <a:r>
              <a:rPr lang="en-US"/>
              <a:t>Type division name here</a:t>
            </a:r>
            <a:endParaRPr lang="en-US" dirty="0"/>
          </a:p>
        </p:txBody>
      </p:sp>
      <p:sp>
        <p:nvSpPr>
          <p:cNvPr id="5" name="Arrow: U-Turn 4">
            <a:extLst>
              <a:ext uri="{FF2B5EF4-FFF2-40B4-BE49-F238E27FC236}">
                <a16:creationId xmlns:a16="http://schemas.microsoft.com/office/drawing/2014/main" id="{72F4F6DF-8D61-4DFD-BE5D-3266EA06D797}"/>
              </a:ext>
            </a:extLst>
          </p:cNvPr>
          <p:cNvSpPr/>
          <p:nvPr userDrawn="1"/>
        </p:nvSpPr>
        <p:spPr>
          <a:xfrm rot="10800000" flipV="1">
            <a:off x="4207785" y="3000578"/>
            <a:ext cx="7368634" cy="589508"/>
          </a:xfrm>
          <a:prstGeom prst="uturnArrow">
            <a:avLst>
              <a:gd name="adj1" fmla="val 16194"/>
              <a:gd name="adj2" fmla="val 8097"/>
              <a:gd name="adj3" fmla="val 0"/>
              <a:gd name="adj4" fmla="val 43750"/>
              <a:gd name="adj5" fmla="val 75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a:extLst>
              <a:ext uri="{FF2B5EF4-FFF2-40B4-BE49-F238E27FC236}">
                <a16:creationId xmlns:a16="http://schemas.microsoft.com/office/drawing/2014/main" id="{4243ECE5-E520-4565-BE96-DA6F558CDA36}"/>
              </a:ext>
            </a:extLst>
          </p:cNvPr>
          <p:cNvSpPr/>
          <p:nvPr userDrawn="1"/>
        </p:nvSpPr>
        <p:spPr>
          <a:xfrm>
            <a:off x="11153128" y="2971282"/>
            <a:ext cx="483496" cy="865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Photo of runner with Ribbon overlay">
            <a:extLst>
              <a:ext uri="{FF2B5EF4-FFF2-40B4-BE49-F238E27FC236}">
                <a16:creationId xmlns:a16="http://schemas.microsoft.com/office/drawing/2014/main" id="{779C1C2B-9ACA-4216-BA74-8333FB32A46D}"/>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57906"/>
          <a:stretch/>
        </p:blipFill>
        <p:spPr bwMode="auto">
          <a:xfrm flipV="1">
            <a:off x="485598" y="1196253"/>
            <a:ext cx="2369299" cy="4836476"/>
          </a:xfrm>
          <a:prstGeom prst="rect">
            <a:avLst/>
          </a:prstGeom>
          <a:solidFill>
            <a:srgbClr val="000000"/>
          </a:solidFill>
        </p:spPr>
      </p:pic>
      <p:sp>
        <p:nvSpPr>
          <p:cNvPr id="9" name="Rectangle 8">
            <a:extLst>
              <a:ext uri="{FF2B5EF4-FFF2-40B4-BE49-F238E27FC236}">
                <a16:creationId xmlns:a16="http://schemas.microsoft.com/office/drawing/2014/main" id="{09F525E0-CF3D-4EAC-A9C1-30236EE0E294}"/>
              </a:ext>
            </a:extLst>
          </p:cNvPr>
          <p:cNvSpPr/>
          <p:nvPr userDrawn="1"/>
        </p:nvSpPr>
        <p:spPr>
          <a:xfrm>
            <a:off x="492088" y="1196253"/>
            <a:ext cx="2397201" cy="4835587"/>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8503B675-B2B4-486D-AFE8-5BF6882BD1B9}"/>
              </a:ext>
            </a:extLst>
          </p:cNvPr>
          <p:cNvSpPr/>
          <p:nvPr userDrawn="1"/>
        </p:nvSpPr>
        <p:spPr>
          <a:xfrm rot="16200000">
            <a:off x="-1750624" y="3545461"/>
            <a:ext cx="4835588"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011B10-4AB1-48CE-A30A-476409EFB7C5}"/>
              </a:ext>
            </a:extLst>
          </p:cNvPr>
          <p:cNvSpPr/>
          <p:nvPr userDrawn="1"/>
        </p:nvSpPr>
        <p:spPr>
          <a:xfrm rot="16200000" flipV="1">
            <a:off x="-1530211" y="3552410"/>
            <a:ext cx="4835588"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3C87802A-3ECF-483A-A3C1-BB933A8BA3BB}"/>
              </a:ext>
            </a:extLst>
          </p:cNvPr>
          <p:cNvSpPr/>
          <p:nvPr userDrawn="1"/>
        </p:nvSpPr>
        <p:spPr>
          <a:xfrm>
            <a:off x="1452581" y="1612246"/>
            <a:ext cx="1711563" cy="40375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9D6547B-EBAF-417E-91D8-F8D62E644A00}"/>
              </a:ext>
            </a:extLst>
          </p:cNvPr>
          <p:cNvSpPr txBox="1"/>
          <p:nvPr userDrawn="1"/>
        </p:nvSpPr>
        <p:spPr>
          <a:xfrm>
            <a:off x="1594795" y="3816546"/>
            <a:ext cx="2358343" cy="830997"/>
          </a:xfrm>
          <a:prstGeom prst="rect">
            <a:avLst/>
          </a:prstGeom>
          <a:noFill/>
        </p:spPr>
        <p:txBody>
          <a:bodyPr wrap="square" rtlCol="0">
            <a:spAutoFit/>
          </a:bodyPr>
          <a:lstStyle/>
          <a:p>
            <a:r>
              <a:rPr lang="en-US" sz="1200" b="1"/>
              <a:t>Julia has asthma and recently sought treatment at an ER after her symptoms had deteriorated.</a:t>
            </a:r>
          </a:p>
        </p:txBody>
      </p:sp>
      <p:sp>
        <p:nvSpPr>
          <p:cNvPr id="14" name="Isosceles Triangle 13">
            <a:extLst>
              <a:ext uri="{FF2B5EF4-FFF2-40B4-BE49-F238E27FC236}">
                <a16:creationId xmlns:a16="http://schemas.microsoft.com/office/drawing/2014/main" id="{71897704-3C63-46A7-91A9-4E7DA794C09E}"/>
              </a:ext>
            </a:extLst>
          </p:cNvPr>
          <p:cNvSpPr/>
          <p:nvPr userDrawn="1"/>
        </p:nvSpPr>
        <p:spPr>
          <a:xfrm rot="10800000">
            <a:off x="6572290" y="1611304"/>
            <a:ext cx="410317" cy="1696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382F130-0FBE-4506-B42A-5286AD2F6474}"/>
              </a:ext>
            </a:extLst>
          </p:cNvPr>
          <p:cNvSpPr/>
          <p:nvPr userDrawn="1"/>
        </p:nvSpPr>
        <p:spPr>
          <a:xfrm rot="10800000">
            <a:off x="10365864" y="1603192"/>
            <a:ext cx="410317" cy="1696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E1B0EE0-50B0-470E-82F1-23A66E8530C5}"/>
              </a:ext>
            </a:extLst>
          </p:cNvPr>
          <p:cNvSpPr txBox="1"/>
          <p:nvPr userDrawn="1"/>
        </p:nvSpPr>
        <p:spPr>
          <a:xfrm>
            <a:off x="8311380" y="1839707"/>
            <a:ext cx="2355554" cy="900246"/>
          </a:xfrm>
          <a:prstGeom prst="rect">
            <a:avLst/>
          </a:prstGeom>
          <a:noFill/>
        </p:spPr>
        <p:txBody>
          <a:bodyPr wrap="square" rtlCol="0">
            <a:spAutoFit/>
          </a:bodyPr>
          <a:lstStyle/>
          <a:p>
            <a:r>
              <a:rPr lang="en-US" sz="1050"/>
              <a:t>Greg offers to contact Julia’s asthma specialist and learns that Julia misunderstood her action plan which was to contact the specialist if her symptoms worsened.</a:t>
            </a:r>
          </a:p>
        </p:txBody>
      </p:sp>
      <p:sp>
        <p:nvSpPr>
          <p:cNvPr id="17" name="Isosceles Triangle 16">
            <a:extLst>
              <a:ext uri="{FF2B5EF4-FFF2-40B4-BE49-F238E27FC236}">
                <a16:creationId xmlns:a16="http://schemas.microsoft.com/office/drawing/2014/main" id="{F39F5EEC-095B-4EDB-B56F-B354EADA6E28}"/>
              </a:ext>
            </a:extLst>
          </p:cNvPr>
          <p:cNvSpPr/>
          <p:nvPr userDrawn="1"/>
        </p:nvSpPr>
        <p:spPr>
          <a:xfrm rot="10800000">
            <a:off x="10364493" y="3092201"/>
            <a:ext cx="410317" cy="1696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U-Turn 17">
            <a:extLst>
              <a:ext uri="{FF2B5EF4-FFF2-40B4-BE49-F238E27FC236}">
                <a16:creationId xmlns:a16="http://schemas.microsoft.com/office/drawing/2014/main" id="{B393B8A2-83D9-471E-AE26-5BC03221ACD0}"/>
              </a:ext>
            </a:extLst>
          </p:cNvPr>
          <p:cNvSpPr/>
          <p:nvPr userDrawn="1"/>
        </p:nvSpPr>
        <p:spPr>
          <a:xfrm rot="16200000">
            <a:off x="3637498" y="3570864"/>
            <a:ext cx="1727744" cy="587168"/>
          </a:xfrm>
          <a:prstGeom prst="uturnArrow">
            <a:avLst>
              <a:gd name="adj1" fmla="val 16194"/>
              <a:gd name="adj2" fmla="val 8097"/>
              <a:gd name="adj3" fmla="val 0"/>
              <a:gd name="adj4" fmla="val 43750"/>
              <a:gd name="adj5" fmla="val 75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Arrow: U-Turn 18">
            <a:extLst>
              <a:ext uri="{FF2B5EF4-FFF2-40B4-BE49-F238E27FC236}">
                <a16:creationId xmlns:a16="http://schemas.microsoft.com/office/drawing/2014/main" id="{3639B566-004A-44CE-8FA4-C5A82555CFD7}"/>
              </a:ext>
            </a:extLst>
          </p:cNvPr>
          <p:cNvSpPr/>
          <p:nvPr userDrawn="1"/>
        </p:nvSpPr>
        <p:spPr>
          <a:xfrm flipV="1">
            <a:off x="4207786" y="4138812"/>
            <a:ext cx="7015750" cy="589508"/>
          </a:xfrm>
          <a:prstGeom prst="uturnArrow">
            <a:avLst>
              <a:gd name="adj1" fmla="val 16194"/>
              <a:gd name="adj2" fmla="val 8097"/>
              <a:gd name="adj3" fmla="val 0"/>
              <a:gd name="adj4" fmla="val 43750"/>
              <a:gd name="adj5" fmla="val 75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Isosceles Triangle 19">
            <a:extLst>
              <a:ext uri="{FF2B5EF4-FFF2-40B4-BE49-F238E27FC236}">
                <a16:creationId xmlns:a16="http://schemas.microsoft.com/office/drawing/2014/main" id="{25E9D18A-4814-49C9-B466-938A987D5086}"/>
              </a:ext>
            </a:extLst>
          </p:cNvPr>
          <p:cNvSpPr/>
          <p:nvPr userDrawn="1"/>
        </p:nvSpPr>
        <p:spPr>
          <a:xfrm rot="10800000">
            <a:off x="10340746" y="4728320"/>
            <a:ext cx="410317" cy="16961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B0B8358-0936-425D-B7CB-42B9ECE8B8F7}"/>
              </a:ext>
            </a:extLst>
          </p:cNvPr>
          <p:cNvSpPr/>
          <p:nvPr userDrawn="1"/>
        </p:nvSpPr>
        <p:spPr>
          <a:xfrm>
            <a:off x="9174436" y="1272645"/>
            <a:ext cx="884555" cy="350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U-Turn 21">
            <a:extLst>
              <a:ext uri="{FF2B5EF4-FFF2-40B4-BE49-F238E27FC236}">
                <a16:creationId xmlns:a16="http://schemas.microsoft.com/office/drawing/2014/main" id="{CFCC2E56-1E3C-46B4-A464-DA2B70C59130}"/>
              </a:ext>
            </a:extLst>
          </p:cNvPr>
          <p:cNvSpPr/>
          <p:nvPr userDrawn="1"/>
        </p:nvSpPr>
        <p:spPr>
          <a:xfrm>
            <a:off x="2435848" y="1518828"/>
            <a:ext cx="9184840" cy="589508"/>
          </a:xfrm>
          <a:prstGeom prst="uturnArrow">
            <a:avLst>
              <a:gd name="adj1" fmla="val 16194"/>
              <a:gd name="adj2" fmla="val 8097"/>
              <a:gd name="adj3" fmla="val 0"/>
              <a:gd name="adj4" fmla="val 43750"/>
              <a:gd name="adj5" fmla="val 75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D09BF7D4-E8C1-4C9D-8234-EAEAB6F7DA03}"/>
              </a:ext>
            </a:extLst>
          </p:cNvPr>
          <p:cNvSpPr txBox="1"/>
          <p:nvPr userDrawn="1"/>
        </p:nvSpPr>
        <p:spPr>
          <a:xfrm>
            <a:off x="4630832" y="1826660"/>
            <a:ext cx="2473412" cy="738664"/>
          </a:xfrm>
          <a:prstGeom prst="rect">
            <a:avLst/>
          </a:prstGeom>
          <a:noFill/>
        </p:spPr>
        <p:txBody>
          <a:bodyPr wrap="square" rtlCol="0">
            <a:spAutoFit/>
          </a:bodyPr>
          <a:lstStyle/>
          <a:p>
            <a:r>
              <a:rPr lang="en-US" sz="1050"/>
              <a:t>After her ER visit, Julia was contacted by Greg, a registered nurse with the Asthma Program, and enrolls Julia in the program.</a:t>
            </a:r>
          </a:p>
        </p:txBody>
      </p:sp>
      <p:sp>
        <p:nvSpPr>
          <p:cNvPr id="24" name="Rectangle 23">
            <a:extLst>
              <a:ext uri="{FF2B5EF4-FFF2-40B4-BE49-F238E27FC236}">
                <a16:creationId xmlns:a16="http://schemas.microsoft.com/office/drawing/2014/main" id="{9DA389C0-D73E-4E56-AACD-43B922F4B14E}"/>
              </a:ext>
            </a:extLst>
          </p:cNvPr>
          <p:cNvSpPr/>
          <p:nvPr userDrawn="1"/>
        </p:nvSpPr>
        <p:spPr>
          <a:xfrm>
            <a:off x="10962221" y="4939334"/>
            <a:ext cx="648593" cy="625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8F424B7A-0795-41A2-924A-C7BB02534453}"/>
              </a:ext>
            </a:extLst>
          </p:cNvPr>
          <p:cNvSpPr txBox="1"/>
          <p:nvPr userDrawn="1"/>
        </p:nvSpPr>
        <p:spPr>
          <a:xfrm>
            <a:off x="8347423" y="3309029"/>
            <a:ext cx="2474397" cy="738664"/>
          </a:xfrm>
          <a:prstGeom prst="rect">
            <a:avLst/>
          </a:prstGeom>
          <a:noFill/>
        </p:spPr>
        <p:txBody>
          <a:bodyPr wrap="square" rtlCol="0">
            <a:spAutoFit/>
          </a:bodyPr>
          <a:lstStyle/>
          <a:p>
            <a:r>
              <a:rPr lang="en-US" sz="1050" dirty="0"/>
              <a:t>Greg connected Julia and the specialists office, via conference call, and gets Julia an appointment scheduled for two days later.</a:t>
            </a:r>
          </a:p>
        </p:txBody>
      </p:sp>
      <p:sp>
        <p:nvSpPr>
          <p:cNvPr id="26" name="TextBox 25">
            <a:extLst>
              <a:ext uri="{FF2B5EF4-FFF2-40B4-BE49-F238E27FC236}">
                <a16:creationId xmlns:a16="http://schemas.microsoft.com/office/drawing/2014/main" id="{057A23CB-542A-4A63-9856-F3C6063274BF}"/>
              </a:ext>
            </a:extLst>
          </p:cNvPr>
          <p:cNvSpPr txBox="1"/>
          <p:nvPr userDrawn="1"/>
        </p:nvSpPr>
        <p:spPr>
          <a:xfrm>
            <a:off x="1631885" y="3410780"/>
            <a:ext cx="2370552" cy="461665"/>
          </a:xfrm>
          <a:prstGeom prst="rect">
            <a:avLst/>
          </a:prstGeom>
          <a:noFill/>
        </p:spPr>
        <p:txBody>
          <a:bodyPr wrap="square" rtlCol="0">
            <a:spAutoFit/>
          </a:bodyPr>
          <a:lstStyle/>
          <a:p>
            <a:pPr algn="ctr"/>
            <a:r>
              <a:rPr lang="en-US" sz="2400" b="1">
                <a:latin typeface="+mj-lt"/>
              </a:rPr>
              <a:t>Meet Julia</a:t>
            </a:r>
          </a:p>
        </p:txBody>
      </p:sp>
      <p:sp>
        <p:nvSpPr>
          <p:cNvPr id="27" name="Arrow: U-Turn 26">
            <a:extLst>
              <a:ext uri="{FF2B5EF4-FFF2-40B4-BE49-F238E27FC236}">
                <a16:creationId xmlns:a16="http://schemas.microsoft.com/office/drawing/2014/main" id="{2D3FCFE6-3760-4CFB-BA88-EBF0272D21E3}"/>
              </a:ext>
            </a:extLst>
          </p:cNvPr>
          <p:cNvSpPr/>
          <p:nvPr userDrawn="1"/>
        </p:nvSpPr>
        <p:spPr>
          <a:xfrm rot="5400000" flipH="1">
            <a:off x="10361319" y="2020400"/>
            <a:ext cx="1929230" cy="589508"/>
          </a:xfrm>
          <a:prstGeom prst="uturnArrow">
            <a:avLst>
              <a:gd name="adj1" fmla="val 16194"/>
              <a:gd name="adj2" fmla="val 8097"/>
              <a:gd name="adj3" fmla="val 0"/>
              <a:gd name="adj4" fmla="val 43750"/>
              <a:gd name="adj5" fmla="val 75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B0593AFB-F62A-4035-AE77-2B9102183134}"/>
              </a:ext>
            </a:extLst>
          </p:cNvPr>
          <p:cNvGrpSpPr/>
          <p:nvPr userDrawn="1"/>
        </p:nvGrpSpPr>
        <p:grpSpPr>
          <a:xfrm>
            <a:off x="7090129" y="1212694"/>
            <a:ext cx="731520" cy="731520"/>
            <a:chOff x="7330601" y="1218235"/>
            <a:chExt cx="731520" cy="731520"/>
          </a:xfrm>
        </p:grpSpPr>
        <p:sp>
          <p:nvSpPr>
            <p:cNvPr id="29" name="Oval 28">
              <a:extLst>
                <a:ext uri="{FF2B5EF4-FFF2-40B4-BE49-F238E27FC236}">
                  <a16:creationId xmlns:a16="http://schemas.microsoft.com/office/drawing/2014/main" id="{7436613A-58AC-4A7A-818C-3697B4CE7F23}"/>
                </a:ext>
              </a:extLst>
            </p:cNvPr>
            <p:cNvSpPr/>
            <p:nvPr/>
          </p:nvSpPr>
          <p:spPr>
            <a:xfrm>
              <a:off x="7330601" y="1218235"/>
              <a:ext cx="731520" cy="731520"/>
            </a:xfrm>
            <a:prstGeom prst="ellipse">
              <a:avLst/>
            </a:prstGeom>
            <a:solidFill>
              <a:schemeClr val="bg1"/>
            </a:solidFill>
            <a:ln>
              <a:noFill/>
            </a:ln>
            <a:effectLst>
              <a:outerShdw blurRad="165100" dist="38100" algn="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Icon&#10;&#10;Description automatically generated">
              <a:extLst>
                <a:ext uri="{FF2B5EF4-FFF2-40B4-BE49-F238E27FC236}">
                  <a16:creationId xmlns:a16="http://schemas.microsoft.com/office/drawing/2014/main" id="{FDC53323-9961-40EC-8764-9E13BC571C5E}"/>
                </a:ext>
              </a:extLst>
            </p:cNvPr>
            <p:cNvPicPr>
              <a:picLocks noChangeAspect="1"/>
            </p:cNvPicPr>
            <p:nvPr/>
          </p:nvPicPr>
          <p:blipFill>
            <a:blip r:embed="rId3"/>
            <a:stretch>
              <a:fillRect/>
            </a:stretch>
          </p:blipFill>
          <p:spPr>
            <a:xfrm>
              <a:off x="7427930" y="1304930"/>
              <a:ext cx="548640" cy="548640"/>
            </a:xfrm>
            <a:prstGeom prst="rect">
              <a:avLst/>
            </a:prstGeom>
          </p:spPr>
        </p:pic>
      </p:grpSp>
      <p:sp>
        <p:nvSpPr>
          <p:cNvPr id="31" name="Isosceles Triangle 30">
            <a:extLst>
              <a:ext uri="{FF2B5EF4-FFF2-40B4-BE49-F238E27FC236}">
                <a16:creationId xmlns:a16="http://schemas.microsoft.com/office/drawing/2014/main" id="{E85C21B6-3AA1-4D87-814D-75AC7807EDC9}"/>
              </a:ext>
            </a:extLst>
          </p:cNvPr>
          <p:cNvSpPr/>
          <p:nvPr userDrawn="1"/>
        </p:nvSpPr>
        <p:spPr>
          <a:xfrm rot="10800000">
            <a:off x="6586593" y="3092201"/>
            <a:ext cx="410317" cy="1696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CF015300-764A-488B-908A-7A03262A02B6}"/>
              </a:ext>
            </a:extLst>
          </p:cNvPr>
          <p:cNvSpPr txBox="1"/>
          <p:nvPr userDrawn="1"/>
        </p:nvSpPr>
        <p:spPr>
          <a:xfrm>
            <a:off x="4604222" y="3347495"/>
            <a:ext cx="2520930" cy="1061829"/>
          </a:xfrm>
          <a:prstGeom prst="rect">
            <a:avLst/>
          </a:prstGeom>
          <a:noFill/>
        </p:spPr>
        <p:txBody>
          <a:bodyPr wrap="square" rtlCol="0">
            <a:spAutoFit/>
          </a:bodyPr>
          <a:lstStyle/>
          <a:p>
            <a:r>
              <a:rPr lang="en-US" sz="1050"/>
              <a:t>At the appointment, the specialist updates Julia’s asthma action plan and confirms that she understands the changes to the plan. Changes are made to her medication regimen based on her symptoms.</a:t>
            </a:r>
          </a:p>
        </p:txBody>
      </p:sp>
      <p:sp>
        <p:nvSpPr>
          <p:cNvPr id="33" name="TextBox 32">
            <a:extLst>
              <a:ext uri="{FF2B5EF4-FFF2-40B4-BE49-F238E27FC236}">
                <a16:creationId xmlns:a16="http://schemas.microsoft.com/office/drawing/2014/main" id="{80B2208F-4766-4DA6-BABD-26ED75DDA421}"/>
              </a:ext>
            </a:extLst>
          </p:cNvPr>
          <p:cNvSpPr txBox="1"/>
          <p:nvPr userDrawn="1"/>
        </p:nvSpPr>
        <p:spPr>
          <a:xfrm>
            <a:off x="8347423" y="5007538"/>
            <a:ext cx="2721734" cy="577081"/>
          </a:xfrm>
          <a:prstGeom prst="rect">
            <a:avLst/>
          </a:prstGeom>
          <a:noFill/>
        </p:spPr>
        <p:txBody>
          <a:bodyPr wrap="square" rtlCol="0">
            <a:spAutoFit/>
          </a:bodyPr>
          <a:lstStyle/>
          <a:p>
            <a:r>
              <a:rPr lang="en-US" sz="1050" dirty="0"/>
              <a:t>Greg informs Julia that she can reach out to the Asthma Program any time she needs support in managing her condition.</a:t>
            </a:r>
          </a:p>
        </p:txBody>
      </p:sp>
      <p:sp>
        <p:nvSpPr>
          <p:cNvPr id="34" name="TextBox 33">
            <a:extLst>
              <a:ext uri="{FF2B5EF4-FFF2-40B4-BE49-F238E27FC236}">
                <a16:creationId xmlns:a16="http://schemas.microsoft.com/office/drawing/2014/main" id="{F80D9E14-8746-45F6-81EB-55DB3D61E814}"/>
              </a:ext>
            </a:extLst>
          </p:cNvPr>
          <p:cNvSpPr txBox="1"/>
          <p:nvPr userDrawn="1"/>
        </p:nvSpPr>
        <p:spPr>
          <a:xfrm>
            <a:off x="4562169" y="5012752"/>
            <a:ext cx="2759453" cy="1061829"/>
          </a:xfrm>
          <a:prstGeom prst="rect">
            <a:avLst/>
          </a:prstGeom>
          <a:noFill/>
        </p:spPr>
        <p:txBody>
          <a:bodyPr wrap="square" rtlCol="0">
            <a:spAutoFit/>
          </a:bodyPr>
          <a:lstStyle/>
          <a:p>
            <a:r>
              <a:rPr lang="en-US" sz="1050"/>
              <a:t>As part of the Asthma Program, Greg educates Julia on the following: avoiding triggers that can lead to asthma symptoms or attacks, monitoring her condition, recognizing warning signs of an attack, and following her action plan.</a:t>
            </a:r>
          </a:p>
        </p:txBody>
      </p:sp>
      <p:sp>
        <p:nvSpPr>
          <p:cNvPr id="35" name="Isosceles Triangle 34">
            <a:extLst>
              <a:ext uri="{FF2B5EF4-FFF2-40B4-BE49-F238E27FC236}">
                <a16:creationId xmlns:a16="http://schemas.microsoft.com/office/drawing/2014/main" id="{05334AC5-EDD6-40C6-AC9D-8510DA126A04}"/>
              </a:ext>
            </a:extLst>
          </p:cNvPr>
          <p:cNvSpPr/>
          <p:nvPr userDrawn="1"/>
        </p:nvSpPr>
        <p:spPr>
          <a:xfrm rot="10800000">
            <a:off x="6586593" y="4728320"/>
            <a:ext cx="410317" cy="1696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BB7DD051-CBA4-4EDF-9CAA-1F6AC6C3B649}"/>
              </a:ext>
            </a:extLst>
          </p:cNvPr>
          <p:cNvGrpSpPr/>
          <p:nvPr userDrawn="1"/>
        </p:nvGrpSpPr>
        <p:grpSpPr>
          <a:xfrm>
            <a:off x="10890250" y="1235534"/>
            <a:ext cx="731520" cy="731520"/>
            <a:chOff x="10892802" y="1241075"/>
            <a:chExt cx="731520" cy="731520"/>
          </a:xfrm>
        </p:grpSpPr>
        <p:sp>
          <p:nvSpPr>
            <p:cNvPr id="37" name="Oval 36">
              <a:extLst>
                <a:ext uri="{FF2B5EF4-FFF2-40B4-BE49-F238E27FC236}">
                  <a16:creationId xmlns:a16="http://schemas.microsoft.com/office/drawing/2014/main" id="{DFC644DD-7D97-4E26-B605-105770E41269}"/>
                </a:ext>
              </a:extLst>
            </p:cNvPr>
            <p:cNvSpPr/>
            <p:nvPr/>
          </p:nvSpPr>
          <p:spPr>
            <a:xfrm>
              <a:off x="10892802" y="1241075"/>
              <a:ext cx="731520" cy="731520"/>
            </a:xfrm>
            <a:prstGeom prst="ellipse">
              <a:avLst/>
            </a:prstGeom>
            <a:solidFill>
              <a:schemeClr val="bg1"/>
            </a:solidFill>
            <a:ln>
              <a:noFill/>
            </a:ln>
            <a:effectLst>
              <a:outerShdw blurRad="165100" dist="38100" algn="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descr="Icon&#10;&#10;Description automatically generated">
              <a:extLst>
                <a:ext uri="{FF2B5EF4-FFF2-40B4-BE49-F238E27FC236}">
                  <a16:creationId xmlns:a16="http://schemas.microsoft.com/office/drawing/2014/main" id="{4C3A0748-4D52-44CF-92F1-AB8FF38C1D15}"/>
                </a:ext>
              </a:extLst>
            </p:cNvPr>
            <p:cNvPicPr>
              <a:picLocks noChangeAspect="1"/>
            </p:cNvPicPr>
            <p:nvPr/>
          </p:nvPicPr>
          <p:blipFill>
            <a:blip r:embed="rId4"/>
            <a:stretch>
              <a:fillRect/>
            </a:stretch>
          </p:blipFill>
          <p:spPr>
            <a:xfrm>
              <a:off x="10982749" y="1342524"/>
              <a:ext cx="551383" cy="548640"/>
            </a:xfrm>
            <a:prstGeom prst="rect">
              <a:avLst/>
            </a:prstGeom>
          </p:spPr>
        </p:pic>
      </p:grpSp>
      <p:grpSp>
        <p:nvGrpSpPr>
          <p:cNvPr id="39" name="Group 38">
            <a:extLst>
              <a:ext uri="{FF2B5EF4-FFF2-40B4-BE49-F238E27FC236}">
                <a16:creationId xmlns:a16="http://schemas.microsoft.com/office/drawing/2014/main" id="{5B4495B6-D369-4D96-B1DD-CE70516BC42A}"/>
              </a:ext>
            </a:extLst>
          </p:cNvPr>
          <p:cNvGrpSpPr/>
          <p:nvPr userDrawn="1"/>
        </p:nvGrpSpPr>
        <p:grpSpPr>
          <a:xfrm>
            <a:off x="10889168" y="2702681"/>
            <a:ext cx="731520" cy="731520"/>
            <a:chOff x="10886521" y="2857037"/>
            <a:chExt cx="731520" cy="731520"/>
          </a:xfrm>
        </p:grpSpPr>
        <p:sp>
          <p:nvSpPr>
            <p:cNvPr id="40" name="Oval 39">
              <a:extLst>
                <a:ext uri="{FF2B5EF4-FFF2-40B4-BE49-F238E27FC236}">
                  <a16:creationId xmlns:a16="http://schemas.microsoft.com/office/drawing/2014/main" id="{9D4F63BE-668E-4DFD-9AFC-D2A704F83B69}"/>
                </a:ext>
              </a:extLst>
            </p:cNvPr>
            <p:cNvSpPr/>
            <p:nvPr/>
          </p:nvSpPr>
          <p:spPr>
            <a:xfrm>
              <a:off x="10886521" y="2857037"/>
              <a:ext cx="731520" cy="731520"/>
            </a:xfrm>
            <a:prstGeom prst="ellipse">
              <a:avLst/>
            </a:prstGeom>
            <a:solidFill>
              <a:schemeClr val="bg1"/>
            </a:solidFill>
            <a:ln>
              <a:noFill/>
            </a:ln>
            <a:effectLst>
              <a:outerShdw blurRad="165100" dist="38100" algn="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descr="Icon&#10;&#10;Description automatically generated">
              <a:extLst>
                <a:ext uri="{FF2B5EF4-FFF2-40B4-BE49-F238E27FC236}">
                  <a16:creationId xmlns:a16="http://schemas.microsoft.com/office/drawing/2014/main" id="{DF3618F1-4945-44CA-87D7-89D9AC5105EC}"/>
                </a:ext>
              </a:extLst>
            </p:cNvPr>
            <p:cNvPicPr>
              <a:picLocks noChangeAspect="1"/>
            </p:cNvPicPr>
            <p:nvPr/>
          </p:nvPicPr>
          <p:blipFill>
            <a:blip r:embed="rId5"/>
            <a:stretch>
              <a:fillRect/>
            </a:stretch>
          </p:blipFill>
          <p:spPr>
            <a:xfrm>
              <a:off x="10984916" y="2949323"/>
              <a:ext cx="551383" cy="548640"/>
            </a:xfrm>
            <a:prstGeom prst="rect">
              <a:avLst/>
            </a:prstGeom>
          </p:spPr>
        </p:pic>
      </p:grpSp>
      <p:grpSp>
        <p:nvGrpSpPr>
          <p:cNvPr id="42" name="Group 41">
            <a:extLst>
              <a:ext uri="{FF2B5EF4-FFF2-40B4-BE49-F238E27FC236}">
                <a16:creationId xmlns:a16="http://schemas.microsoft.com/office/drawing/2014/main" id="{BA40F61F-D154-483D-8386-D7B9527054E9}"/>
              </a:ext>
            </a:extLst>
          </p:cNvPr>
          <p:cNvGrpSpPr/>
          <p:nvPr userDrawn="1"/>
        </p:nvGrpSpPr>
        <p:grpSpPr>
          <a:xfrm>
            <a:off x="7067721" y="2675181"/>
            <a:ext cx="731520" cy="731520"/>
            <a:chOff x="4531447" y="4971678"/>
            <a:chExt cx="731520" cy="731520"/>
          </a:xfrm>
        </p:grpSpPr>
        <p:sp>
          <p:nvSpPr>
            <p:cNvPr id="43" name="Oval 42">
              <a:extLst>
                <a:ext uri="{FF2B5EF4-FFF2-40B4-BE49-F238E27FC236}">
                  <a16:creationId xmlns:a16="http://schemas.microsoft.com/office/drawing/2014/main" id="{651B0412-9B77-4EC3-A3D8-EF3FE24F86A3}"/>
                </a:ext>
              </a:extLst>
            </p:cNvPr>
            <p:cNvSpPr/>
            <p:nvPr/>
          </p:nvSpPr>
          <p:spPr>
            <a:xfrm>
              <a:off x="4531447" y="4971678"/>
              <a:ext cx="731520" cy="731520"/>
            </a:xfrm>
            <a:prstGeom prst="ellipse">
              <a:avLst/>
            </a:prstGeom>
            <a:solidFill>
              <a:schemeClr val="bg1"/>
            </a:solidFill>
            <a:ln>
              <a:noFill/>
            </a:ln>
            <a:effectLst>
              <a:outerShdw blurRad="165100" dist="38100" algn="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descr="Icon&#10;&#10;Description automatically generated">
              <a:extLst>
                <a:ext uri="{FF2B5EF4-FFF2-40B4-BE49-F238E27FC236}">
                  <a16:creationId xmlns:a16="http://schemas.microsoft.com/office/drawing/2014/main" id="{5764E5F7-1167-45BC-AF6D-5A07BEFA267F}"/>
                </a:ext>
              </a:extLst>
            </p:cNvPr>
            <p:cNvPicPr>
              <a:picLocks noChangeAspect="1"/>
            </p:cNvPicPr>
            <p:nvPr/>
          </p:nvPicPr>
          <p:blipFill>
            <a:blip r:embed="rId6"/>
            <a:stretch>
              <a:fillRect/>
            </a:stretch>
          </p:blipFill>
          <p:spPr>
            <a:xfrm>
              <a:off x="4628727" y="5062334"/>
              <a:ext cx="551383" cy="548640"/>
            </a:xfrm>
            <a:prstGeom prst="rect">
              <a:avLst/>
            </a:prstGeom>
          </p:spPr>
        </p:pic>
      </p:grpSp>
      <p:grpSp>
        <p:nvGrpSpPr>
          <p:cNvPr id="45" name="Group 44">
            <a:extLst>
              <a:ext uri="{FF2B5EF4-FFF2-40B4-BE49-F238E27FC236}">
                <a16:creationId xmlns:a16="http://schemas.microsoft.com/office/drawing/2014/main" id="{EB867649-4569-4CC4-9123-BAE40B4AFCFB}"/>
              </a:ext>
            </a:extLst>
          </p:cNvPr>
          <p:cNvGrpSpPr/>
          <p:nvPr userDrawn="1"/>
        </p:nvGrpSpPr>
        <p:grpSpPr>
          <a:xfrm>
            <a:off x="10888452" y="4199168"/>
            <a:ext cx="731520" cy="731520"/>
            <a:chOff x="10879593" y="4332804"/>
            <a:chExt cx="731520" cy="731520"/>
          </a:xfrm>
        </p:grpSpPr>
        <p:sp>
          <p:nvSpPr>
            <p:cNvPr id="46" name="Oval 45">
              <a:extLst>
                <a:ext uri="{FF2B5EF4-FFF2-40B4-BE49-F238E27FC236}">
                  <a16:creationId xmlns:a16="http://schemas.microsoft.com/office/drawing/2014/main" id="{0F2BB995-01A4-475C-9DEA-17FA4F00328C}"/>
                </a:ext>
              </a:extLst>
            </p:cNvPr>
            <p:cNvSpPr/>
            <p:nvPr/>
          </p:nvSpPr>
          <p:spPr>
            <a:xfrm>
              <a:off x="10879593" y="4332804"/>
              <a:ext cx="731520" cy="731520"/>
            </a:xfrm>
            <a:prstGeom prst="ellipse">
              <a:avLst/>
            </a:prstGeom>
            <a:solidFill>
              <a:schemeClr val="bg1"/>
            </a:solidFill>
            <a:ln>
              <a:noFill/>
            </a:ln>
            <a:effectLst>
              <a:outerShdw blurRad="165100" dist="38100" algn="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descr="Icon&#10;&#10;Description automatically generated">
              <a:extLst>
                <a:ext uri="{FF2B5EF4-FFF2-40B4-BE49-F238E27FC236}">
                  <a16:creationId xmlns:a16="http://schemas.microsoft.com/office/drawing/2014/main" id="{A7759A04-E68D-4341-8A74-529559EA262C}"/>
                </a:ext>
              </a:extLst>
            </p:cNvPr>
            <p:cNvPicPr>
              <a:picLocks noChangeAspect="1"/>
            </p:cNvPicPr>
            <p:nvPr/>
          </p:nvPicPr>
          <p:blipFill>
            <a:blip r:embed="rId7"/>
            <a:stretch>
              <a:fillRect/>
            </a:stretch>
          </p:blipFill>
          <p:spPr>
            <a:xfrm>
              <a:off x="10969661" y="4436269"/>
              <a:ext cx="551383" cy="548640"/>
            </a:xfrm>
            <a:prstGeom prst="rect">
              <a:avLst/>
            </a:prstGeom>
          </p:spPr>
        </p:pic>
      </p:grpSp>
      <p:grpSp>
        <p:nvGrpSpPr>
          <p:cNvPr id="48" name="Group 47">
            <a:extLst>
              <a:ext uri="{FF2B5EF4-FFF2-40B4-BE49-F238E27FC236}">
                <a16:creationId xmlns:a16="http://schemas.microsoft.com/office/drawing/2014/main" id="{AE19B84B-4015-4022-A7FB-D7D487744BE7}"/>
              </a:ext>
            </a:extLst>
          </p:cNvPr>
          <p:cNvGrpSpPr/>
          <p:nvPr userDrawn="1"/>
        </p:nvGrpSpPr>
        <p:grpSpPr>
          <a:xfrm>
            <a:off x="7083665" y="4268620"/>
            <a:ext cx="731520" cy="731520"/>
            <a:chOff x="9244067" y="-40161"/>
            <a:chExt cx="731520" cy="731520"/>
          </a:xfrm>
        </p:grpSpPr>
        <p:sp>
          <p:nvSpPr>
            <p:cNvPr id="49" name="Oval 48">
              <a:extLst>
                <a:ext uri="{FF2B5EF4-FFF2-40B4-BE49-F238E27FC236}">
                  <a16:creationId xmlns:a16="http://schemas.microsoft.com/office/drawing/2014/main" id="{636DDA0D-2551-45ED-8393-8195A73177B5}"/>
                </a:ext>
              </a:extLst>
            </p:cNvPr>
            <p:cNvSpPr/>
            <p:nvPr/>
          </p:nvSpPr>
          <p:spPr>
            <a:xfrm>
              <a:off x="9244067" y="-40161"/>
              <a:ext cx="731520" cy="731520"/>
            </a:xfrm>
            <a:prstGeom prst="ellipse">
              <a:avLst/>
            </a:prstGeom>
            <a:solidFill>
              <a:schemeClr val="bg1"/>
            </a:solidFill>
            <a:ln>
              <a:noFill/>
            </a:ln>
            <a:effectLst>
              <a:outerShdw blurRad="165100" dist="38100" algn="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descr="Icon&#10;&#10;Description automatically generated">
              <a:extLst>
                <a:ext uri="{FF2B5EF4-FFF2-40B4-BE49-F238E27FC236}">
                  <a16:creationId xmlns:a16="http://schemas.microsoft.com/office/drawing/2014/main" id="{82F6DBCB-542F-445D-B9B2-8CFEE8300CC0}"/>
                </a:ext>
              </a:extLst>
            </p:cNvPr>
            <p:cNvPicPr>
              <a:picLocks noChangeAspect="1"/>
            </p:cNvPicPr>
            <p:nvPr/>
          </p:nvPicPr>
          <p:blipFill>
            <a:blip r:embed="rId8"/>
            <a:stretch>
              <a:fillRect/>
            </a:stretch>
          </p:blipFill>
          <p:spPr>
            <a:xfrm>
              <a:off x="9343573" y="51279"/>
              <a:ext cx="551383" cy="548640"/>
            </a:xfrm>
            <a:prstGeom prst="rect">
              <a:avLst/>
            </a:prstGeom>
          </p:spPr>
        </p:pic>
      </p:grpSp>
      <p:grpSp>
        <p:nvGrpSpPr>
          <p:cNvPr id="51" name="Group 50">
            <a:extLst>
              <a:ext uri="{FF2B5EF4-FFF2-40B4-BE49-F238E27FC236}">
                <a16:creationId xmlns:a16="http://schemas.microsoft.com/office/drawing/2014/main" id="{74C4B455-4796-4B01-A33E-5F2D7C76E5F7}"/>
              </a:ext>
            </a:extLst>
          </p:cNvPr>
          <p:cNvGrpSpPr/>
          <p:nvPr userDrawn="1"/>
        </p:nvGrpSpPr>
        <p:grpSpPr>
          <a:xfrm>
            <a:off x="2057348" y="1364396"/>
            <a:ext cx="1554480" cy="1554480"/>
            <a:chOff x="2059900" y="1369937"/>
            <a:chExt cx="1554480" cy="1554480"/>
          </a:xfrm>
        </p:grpSpPr>
        <p:sp>
          <p:nvSpPr>
            <p:cNvPr id="52" name="Oval 51">
              <a:extLst>
                <a:ext uri="{FF2B5EF4-FFF2-40B4-BE49-F238E27FC236}">
                  <a16:creationId xmlns:a16="http://schemas.microsoft.com/office/drawing/2014/main" id="{7C808411-21FD-489B-AB2E-DA0DC445DAAE}"/>
                </a:ext>
              </a:extLst>
            </p:cNvPr>
            <p:cNvSpPr/>
            <p:nvPr/>
          </p:nvSpPr>
          <p:spPr>
            <a:xfrm>
              <a:off x="2059900" y="1369937"/>
              <a:ext cx="1554480" cy="15544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descr="A person walking down a dirt road&#10;&#10;Description automatically generated">
              <a:extLst>
                <a:ext uri="{FF2B5EF4-FFF2-40B4-BE49-F238E27FC236}">
                  <a16:creationId xmlns:a16="http://schemas.microsoft.com/office/drawing/2014/main" id="{F9C96585-79F9-4466-B6B2-CA793C315E8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7658" t="20522" r="31833" b="47168"/>
            <a:stretch/>
          </p:blipFill>
          <p:spPr>
            <a:xfrm>
              <a:off x="2136238" y="1463830"/>
              <a:ext cx="1366693" cy="1366693"/>
            </a:xfrm>
            <a:prstGeom prst="ellipse">
              <a:avLst/>
            </a:prstGeom>
            <a:ln>
              <a:noFill/>
            </a:ln>
            <a:effectLst>
              <a:softEdge rad="0"/>
            </a:effectLst>
          </p:spPr>
        </p:pic>
      </p:grpSp>
      <p:sp>
        <p:nvSpPr>
          <p:cNvPr id="2" name="TextBox 1">
            <a:extLst>
              <a:ext uri="{FF2B5EF4-FFF2-40B4-BE49-F238E27FC236}">
                <a16:creationId xmlns:a16="http://schemas.microsoft.com/office/drawing/2014/main" id="{27B96120-575A-4553-824A-6F58C791E620}"/>
              </a:ext>
            </a:extLst>
          </p:cNvPr>
          <p:cNvSpPr txBox="1"/>
          <p:nvPr userDrawn="1"/>
        </p:nvSpPr>
        <p:spPr>
          <a:xfrm>
            <a:off x="1118181" y="6032729"/>
            <a:ext cx="1777598" cy="222476"/>
          </a:xfrm>
          <a:prstGeom prst="rect">
            <a:avLst/>
          </a:prstGeom>
        </p:spPr>
        <p:txBody>
          <a:bodyPr vert="horz" lIns="91440" tIns="45720" rIns="91440" bIns="45720" rtlCol="0" anchor="b">
            <a:noAutofit/>
          </a:bodyPr>
          <a:lstStyle>
            <a:lvl1pPr indent="0">
              <a:lnSpc>
                <a:spcPct val="100000"/>
              </a:lnSpc>
              <a:spcBef>
                <a:spcPts val="400"/>
              </a:spcBef>
              <a:spcAft>
                <a:spcPts val="0"/>
              </a:spcAft>
              <a:buClr>
                <a:schemeClr val="accent1"/>
              </a:buClr>
              <a:buFont typeface="Arial" panose="020B0604020202020204" pitchFamily="34" charset="0"/>
              <a:buNone/>
              <a:tabLst/>
              <a:defRPr sz="933" b="0" i="0">
                <a:solidFill>
                  <a:schemeClr val="tx2"/>
                </a:solidFill>
                <a:cs typeface="Arial" panose="020B0604020202020204" pitchFamily="34" charset="0"/>
              </a:defRPr>
            </a:lvl1pPr>
            <a:lvl2pPr marL="292093" indent="-135463">
              <a:lnSpc>
                <a:spcPct val="90000"/>
              </a:lnSpc>
              <a:spcBef>
                <a:spcPts val="0"/>
              </a:spcBef>
              <a:spcAft>
                <a:spcPts val="800"/>
              </a:spcAft>
              <a:buClr>
                <a:schemeClr val="accent1"/>
              </a:buClr>
              <a:buFont typeface="System Font Regular"/>
              <a:buChar char="-"/>
              <a:tabLst/>
              <a:defRPr sz="1900" b="0" i="0">
                <a:solidFill>
                  <a:schemeClr val="accent1"/>
                </a:solidFill>
                <a:cs typeface="Arial" panose="020B0604020202020204" pitchFamily="34" charset="0"/>
              </a:defRPr>
            </a:lvl2pPr>
            <a:lvl3pPr marL="438140" indent="-135463">
              <a:lnSpc>
                <a:spcPct val="90000"/>
              </a:lnSpc>
              <a:spcBef>
                <a:spcPts val="0"/>
              </a:spcBef>
              <a:spcAft>
                <a:spcPts val="800"/>
              </a:spcAft>
              <a:buClr>
                <a:schemeClr val="accent1"/>
              </a:buClr>
              <a:buFont typeface="Arial" panose="020B0604020202020204" pitchFamily="34" charset="0"/>
              <a:buChar char="•"/>
              <a:tabLst/>
              <a:defRPr sz="1600" b="0" i="0">
                <a:solidFill>
                  <a:schemeClr val="accent1"/>
                </a:solidFill>
                <a:cs typeface="Arial" panose="020B0604020202020204" pitchFamily="34" charset="0"/>
              </a:defRPr>
            </a:lvl3pPr>
            <a:lvl4pPr marL="535504" indent="-97364">
              <a:lnSpc>
                <a:spcPct val="90000"/>
              </a:lnSpc>
              <a:spcBef>
                <a:spcPts val="0"/>
              </a:spcBef>
              <a:spcAft>
                <a:spcPts val="800"/>
              </a:spcAft>
              <a:buClr>
                <a:schemeClr val="accent1"/>
              </a:buClr>
              <a:buFont typeface="System Font Regular"/>
              <a:buChar char="-"/>
              <a:tabLst/>
              <a:defRPr sz="1500" b="0" i="0">
                <a:solidFill>
                  <a:schemeClr val="accent1"/>
                </a:solidFill>
                <a:cs typeface="Arial" panose="020B0604020202020204" pitchFamily="34" charset="0"/>
              </a:defRPr>
            </a:lvl4pPr>
            <a:lvl5pPr marL="694249" indent="-135463">
              <a:lnSpc>
                <a:spcPct val="90000"/>
              </a:lnSpc>
              <a:spcBef>
                <a:spcPts val="0"/>
              </a:spcBef>
              <a:spcAft>
                <a:spcPts val="800"/>
              </a:spcAft>
              <a:buClr>
                <a:schemeClr val="accent1"/>
              </a:buClr>
              <a:buFont typeface="Arial" panose="020B0604020202020204" pitchFamily="34" charset="0"/>
              <a:buChar char="•"/>
              <a:tabLst/>
              <a:defRPr sz="1400" b="0" i="0">
                <a:solidFill>
                  <a:schemeClr val="accent1"/>
                </a:solidFill>
                <a:cs typeface="Arial" panose="020B0604020202020204" pitchFamily="34" charset="0"/>
              </a:defRPr>
            </a:lvl5pPr>
            <a:lvl6pPr marL="2514537" indent="-228594">
              <a:lnSpc>
                <a:spcPct val="90000"/>
              </a:lnSpc>
              <a:spcBef>
                <a:spcPts val="500"/>
              </a:spcBef>
              <a:buFont typeface="Arial" panose="020B0604020202020204" pitchFamily="34" charset="0"/>
              <a:buChar char="•"/>
            </a:lvl6pPr>
            <a:lvl7pPr marL="2971726" indent="-228594">
              <a:lnSpc>
                <a:spcPct val="90000"/>
              </a:lnSpc>
              <a:spcBef>
                <a:spcPts val="500"/>
              </a:spcBef>
              <a:buFont typeface="Arial" panose="020B0604020202020204" pitchFamily="34" charset="0"/>
              <a:buChar char="•"/>
            </a:lvl7pPr>
            <a:lvl8pPr marL="3428914" indent="-228594">
              <a:lnSpc>
                <a:spcPct val="90000"/>
              </a:lnSpc>
              <a:spcBef>
                <a:spcPts val="500"/>
              </a:spcBef>
              <a:buFont typeface="Arial" panose="020B0604020202020204" pitchFamily="34" charset="0"/>
              <a:buChar char="•"/>
            </a:lvl8pPr>
            <a:lvl9pPr marL="3886103" indent="-228594">
              <a:lnSpc>
                <a:spcPct val="90000"/>
              </a:lnSpc>
              <a:spcBef>
                <a:spcPts val="500"/>
              </a:spcBef>
              <a:buFont typeface="Arial" panose="020B0604020202020204" pitchFamily="34" charset="0"/>
              <a:buChar char="•"/>
            </a:lvl9pPr>
          </a:lstStyle>
          <a:p>
            <a:pPr lvl="0" algn="r"/>
            <a:r>
              <a:rPr lang="en-US" sz="900" dirty="0"/>
              <a:t>For illustrative purposes only.</a:t>
            </a:r>
          </a:p>
        </p:txBody>
      </p:sp>
    </p:spTree>
    <p:extLst>
      <p:ext uri="{BB962C8B-B14F-4D97-AF65-F5344CB8AC3E}">
        <p14:creationId xmlns:p14="http://schemas.microsoft.com/office/powerpoint/2010/main" val="1733500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mber Journey: Bariatric Resource Services">
    <p:spTree>
      <p:nvGrpSpPr>
        <p:cNvPr id="1" name=""/>
        <p:cNvGrpSpPr/>
        <p:nvPr/>
      </p:nvGrpSpPr>
      <p:grpSpPr>
        <a:xfrm>
          <a:off x="0" y="0"/>
          <a:ext cx="0" cy="0"/>
          <a:chOff x="0" y="0"/>
          <a:chExt cx="0" cy="0"/>
        </a:xfrm>
      </p:grpSpPr>
      <p:sp>
        <p:nvSpPr>
          <p:cNvPr id="58" name="Title 10">
            <a:extLst>
              <a:ext uri="{FF2B5EF4-FFF2-40B4-BE49-F238E27FC236}">
                <a16:creationId xmlns:a16="http://schemas.microsoft.com/office/drawing/2014/main" id="{E5596CCA-12D4-47A2-87D5-030FCFF3C69F}"/>
              </a:ext>
            </a:extLst>
          </p:cNvPr>
          <p:cNvSpPr txBox="1">
            <a:spLocks/>
          </p:cNvSpPr>
          <p:nvPr userDrawn="1"/>
        </p:nvSpPr>
        <p:spPr>
          <a:xfrm>
            <a:off x="512289" y="464958"/>
            <a:ext cx="11096132" cy="732508"/>
          </a:xfrm>
          <a:prstGeom prst="rect">
            <a:avLst/>
          </a:prstGeom>
        </p:spPr>
        <p:txBody>
          <a:bodyPr vert="horz" lIns="91440" tIns="45720" rIns="91440" bIns="45720" rtlCol="0" anchor="t" anchorCtr="0">
            <a:noAutofit/>
          </a:bodyPr>
          <a:lstStyle>
            <a:lvl1pPr algn="l" defTabSz="914377" rtl="0" eaLnBrk="1" latinLnBrk="0" hangingPunct="1">
              <a:lnSpc>
                <a:spcPct val="100000"/>
              </a:lnSpc>
              <a:spcBef>
                <a:spcPct val="0"/>
              </a:spcBef>
              <a:buNone/>
              <a:defRPr sz="3200" b="1" i="0" kern="1200" spc="0" baseline="0">
                <a:solidFill>
                  <a:schemeClr val="accent1"/>
                </a:solidFill>
                <a:latin typeface="+mj-lt"/>
                <a:ea typeface="+mj-ea"/>
                <a:cs typeface="+mj-cs"/>
              </a:defRPr>
            </a:lvl1pPr>
          </a:lstStyle>
          <a:p>
            <a:r>
              <a:rPr lang="en-US" dirty="0"/>
              <a:t>Member Journey: Bariatric Resource Services</a:t>
            </a:r>
          </a:p>
        </p:txBody>
      </p:sp>
      <p:sp>
        <p:nvSpPr>
          <p:cNvPr id="3" name="Slide Number Placeholder 2">
            <a:extLst>
              <a:ext uri="{FF2B5EF4-FFF2-40B4-BE49-F238E27FC236}">
                <a16:creationId xmlns:a16="http://schemas.microsoft.com/office/drawing/2014/main" id="{F4F6AE84-9AE6-4AC4-A5EA-DB125249C992}"/>
              </a:ext>
            </a:extLst>
          </p:cNvPr>
          <p:cNvSpPr>
            <a:spLocks noGrp="1"/>
          </p:cNvSpPr>
          <p:nvPr>
            <p:ph type="sldNum" sz="quarter" idx="10"/>
          </p:nvPr>
        </p:nvSpPr>
        <p:spPr/>
        <p:txBody>
          <a:bodyPr/>
          <a:lstStyle/>
          <a:p>
            <a:fld id="{66DE20E4-D496-034F-914D-F7F15B93E95B}" type="slidenum">
              <a:rPr lang="en-US" smtClean="0"/>
              <a:pPr/>
              <a:t>‹#›</a:t>
            </a:fld>
            <a:endParaRPr lang="en-US" dirty="0"/>
          </a:p>
        </p:txBody>
      </p:sp>
      <p:sp>
        <p:nvSpPr>
          <p:cNvPr id="4" name="Footer Placeholder 3">
            <a:extLst>
              <a:ext uri="{FF2B5EF4-FFF2-40B4-BE49-F238E27FC236}">
                <a16:creationId xmlns:a16="http://schemas.microsoft.com/office/drawing/2014/main" id="{4F01C491-09B2-41F0-9773-1006025259B3}"/>
              </a:ext>
            </a:extLst>
          </p:cNvPr>
          <p:cNvSpPr>
            <a:spLocks noGrp="1"/>
          </p:cNvSpPr>
          <p:nvPr>
            <p:ph type="ftr" sz="quarter" idx="11"/>
          </p:nvPr>
        </p:nvSpPr>
        <p:spPr/>
        <p:txBody>
          <a:bodyPr/>
          <a:lstStyle/>
          <a:p>
            <a:r>
              <a:rPr lang="en-US"/>
              <a:t>Type division name here</a:t>
            </a:r>
            <a:endParaRPr lang="en-US" dirty="0"/>
          </a:p>
        </p:txBody>
      </p:sp>
      <p:sp>
        <p:nvSpPr>
          <p:cNvPr id="5" name="Arrow: U-Turn 4">
            <a:extLst>
              <a:ext uri="{FF2B5EF4-FFF2-40B4-BE49-F238E27FC236}">
                <a16:creationId xmlns:a16="http://schemas.microsoft.com/office/drawing/2014/main" id="{61EA9178-4E20-469B-900E-A1DBC7D00765}"/>
              </a:ext>
            </a:extLst>
          </p:cNvPr>
          <p:cNvSpPr/>
          <p:nvPr userDrawn="1"/>
        </p:nvSpPr>
        <p:spPr>
          <a:xfrm rot="10800000" flipV="1">
            <a:off x="4808208" y="3185374"/>
            <a:ext cx="6770765" cy="589508"/>
          </a:xfrm>
          <a:prstGeom prst="uturnArrow">
            <a:avLst>
              <a:gd name="adj1" fmla="val 16194"/>
              <a:gd name="adj2" fmla="val 8097"/>
              <a:gd name="adj3" fmla="val 0"/>
              <a:gd name="adj4" fmla="val 43750"/>
              <a:gd name="adj5" fmla="val 75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a:extLst>
              <a:ext uri="{FF2B5EF4-FFF2-40B4-BE49-F238E27FC236}">
                <a16:creationId xmlns:a16="http://schemas.microsoft.com/office/drawing/2014/main" id="{DCF6E3BF-0FB9-44EE-830F-45FF6E1A64EE}"/>
              </a:ext>
            </a:extLst>
          </p:cNvPr>
          <p:cNvSpPr/>
          <p:nvPr userDrawn="1"/>
        </p:nvSpPr>
        <p:spPr>
          <a:xfrm>
            <a:off x="11155680" y="2968510"/>
            <a:ext cx="483496" cy="865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Photo of runner with Ribbon overlay">
            <a:extLst>
              <a:ext uri="{FF2B5EF4-FFF2-40B4-BE49-F238E27FC236}">
                <a16:creationId xmlns:a16="http://schemas.microsoft.com/office/drawing/2014/main" id="{10525E64-B543-4D9F-A06E-F37A194B9B0A}"/>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57906"/>
          <a:stretch/>
        </p:blipFill>
        <p:spPr bwMode="auto">
          <a:xfrm flipV="1">
            <a:off x="488150" y="1193481"/>
            <a:ext cx="2369299" cy="4836476"/>
          </a:xfrm>
          <a:prstGeom prst="rect">
            <a:avLst/>
          </a:prstGeom>
          <a:solidFill>
            <a:srgbClr val="000000"/>
          </a:solidFill>
        </p:spPr>
      </p:pic>
      <p:sp>
        <p:nvSpPr>
          <p:cNvPr id="9" name="Rectangle 8">
            <a:extLst>
              <a:ext uri="{FF2B5EF4-FFF2-40B4-BE49-F238E27FC236}">
                <a16:creationId xmlns:a16="http://schemas.microsoft.com/office/drawing/2014/main" id="{BA6B9A6C-3ED6-4C29-B55C-E95D0643C1F0}"/>
              </a:ext>
            </a:extLst>
          </p:cNvPr>
          <p:cNvSpPr/>
          <p:nvPr userDrawn="1"/>
        </p:nvSpPr>
        <p:spPr>
          <a:xfrm>
            <a:off x="494640" y="1193481"/>
            <a:ext cx="2397201" cy="4835587"/>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1A52F900-994A-47CE-9C41-64E9D97C4940}"/>
              </a:ext>
            </a:extLst>
          </p:cNvPr>
          <p:cNvSpPr/>
          <p:nvPr userDrawn="1"/>
        </p:nvSpPr>
        <p:spPr>
          <a:xfrm rot="16200000">
            <a:off x="-1748072" y="3542689"/>
            <a:ext cx="4835588"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1F609B-C9A3-40DD-AA96-CA1846F46C92}"/>
              </a:ext>
            </a:extLst>
          </p:cNvPr>
          <p:cNvSpPr/>
          <p:nvPr userDrawn="1"/>
        </p:nvSpPr>
        <p:spPr>
          <a:xfrm rot="16200000" flipV="1">
            <a:off x="-1527659" y="3549638"/>
            <a:ext cx="4835588"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D08C3B9-0042-41F2-B4B5-B5CAC1DFBBC2}"/>
              </a:ext>
            </a:extLst>
          </p:cNvPr>
          <p:cNvSpPr/>
          <p:nvPr userDrawn="1"/>
        </p:nvSpPr>
        <p:spPr>
          <a:xfrm>
            <a:off x="1455133" y="1609474"/>
            <a:ext cx="1711563" cy="40375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02BEE30-D653-4F19-8EFE-96E72D188F9D}"/>
              </a:ext>
            </a:extLst>
          </p:cNvPr>
          <p:cNvSpPr txBox="1"/>
          <p:nvPr userDrawn="1"/>
        </p:nvSpPr>
        <p:spPr>
          <a:xfrm>
            <a:off x="1597347" y="3286238"/>
            <a:ext cx="2576597" cy="2308324"/>
          </a:xfrm>
          <a:prstGeom prst="rect">
            <a:avLst/>
          </a:prstGeom>
          <a:noFill/>
        </p:spPr>
        <p:txBody>
          <a:bodyPr wrap="square" rtlCol="0">
            <a:spAutoFit/>
          </a:bodyPr>
          <a:lstStyle/>
          <a:p>
            <a:r>
              <a:rPr lang="en-US" sz="1200" b="1"/>
              <a:t>Jack is in his late 50’s and has a BMI of 35.1. He also has a history of hypertension, diabetes, sleep apnea, and hyperlipidemia. </a:t>
            </a:r>
          </a:p>
          <a:p>
            <a:endParaRPr lang="en-US" sz="1200" b="1"/>
          </a:p>
          <a:p>
            <a:r>
              <a:rPr lang="en-US" sz="1200" b="1"/>
              <a:t>Jack’s goals are to lose weight, decrease his use of medications, and improve his overall health. He is motivated to make the lifestyle changes necessary to achieve his goals.</a:t>
            </a:r>
          </a:p>
        </p:txBody>
      </p:sp>
      <p:sp>
        <p:nvSpPr>
          <p:cNvPr id="14" name="Isosceles Triangle 13">
            <a:extLst>
              <a:ext uri="{FF2B5EF4-FFF2-40B4-BE49-F238E27FC236}">
                <a16:creationId xmlns:a16="http://schemas.microsoft.com/office/drawing/2014/main" id="{920915CC-D63D-42A8-9FD0-E09FB78D3933}"/>
              </a:ext>
            </a:extLst>
          </p:cNvPr>
          <p:cNvSpPr/>
          <p:nvPr userDrawn="1"/>
        </p:nvSpPr>
        <p:spPr>
          <a:xfrm rot="10800000">
            <a:off x="4437207" y="1599105"/>
            <a:ext cx="410317" cy="1696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77005827-038C-408F-8059-D676D352CA2E}"/>
              </a:ext>
            </a:extLst>
          </p:cNvPr>
          <p:cNvSpPr/>
          <p:nvPr userDrawn="1"/>
        </p:nvSpPr>
        <p:spPr>
          <a:xfrm rot="10800000">
            <a:off x="7614499" y="1610418"/>
            <a:ext cx="410317" cy="1696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1AE8CCD-7992-41EC-AE59-B07FEE48574F}"/>
              </a:ext>
            </a:extLst>
          </p:cNvPr>
          <p:cNvSpPr txBox="1"/>
          <p:nvPr userDrawn="1"/>
        </p:nvSpPr>
        <p:spPr>
          <a:xfrm>
            <a:off x="7319725" y="1898488"/>
            <a:ext cx="2398396" cy="738664"/>
          </a:xfrm>
          <a:prstGeom prst="rect">
            <a:avLst/>
          </a:prstGeom>
          <a:noFill/>
        </p:spPr>
        <p:txBody>
          <a:bodyPr wrap="square" rtlCol="0">
            <a:spAutoFit/>
          </a:bodyPr>
          <a:lstStyle/>
          <a:p>
            <a:r>
              <a:rPr lang="en-US" sz="1050" dirty="0"/>
              <a:t>Sarah provides encouragement and support as Jack went through his pre-surgery requirements. This included a six-month diet.</a:t>
            </a:r>
          </a:p>
        </p:txBody>
      </p:sp>
      <p:sp>
        <p:nvSpPr>
          <p:cNvPr id="17" name="Isosceles Triangle 16">
            <a:extLst>
              <a:ext uri="{FF2B5EF4-FFF2-40B4-BE49-F238E27FC236}">
                <a16:creationId xmlns:a16="http://schemas.microsoft.com/office/drawing/2014/main" id="{44E023B5-13E5-4F13-B51A-A5E5795BF634}"/>
              </a:ext>
            </a:extLst>
          </p:cNvPr>
          <p:cNvSpPr/>
          <p:nvPr userDrawn="1"/>
        </p:nvSpPr>
        <p:spPr>
          <a:xfrm rot="10800000">
            <a:off x="9991901" y="3269963"/>
            <a:ext cx="410317" cy="1696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U-Turn 17">
            <a:extLst>
              <a:ext uri="{FF2B5EF4-FFF2-40B4-BE49-F238E27FC236}">
                <a16:creationId xmlns:a16="http://schemas.microsoft.com/office/drawing/2014/main" id="{2C69FDDD-C6F4-4B37-8BDF-1FFAD056B8C2}"/>
              </a:ext>
            </a:extLst>
          </p:cNvPr>
          <p:cNvSpPr/>
          <p:nvPr userDrawn="1"/>
        </p:nvSpPr>
        <p:spPr>
          <a:xfrm rot="16200000">
            <a:off x="4378599" y="3614984"/>
            <a:ext cx="1446391" cy="587168"/>
          </a:xfrm>
          <a:prstGeom prst="uturnArrow">
            <a:avLst>
              <a:gd name="adj1" fmla="val 16194"/>
              <a:gd name="adj2" fmla="val 8097"/>
              <a:gd name="adj3" fmla="val 0"/>
              <a:gd name="adj4" fmla="val 43750"/>
              <a:gd name="adj5" fmla="val 75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444403B5-266F-4603-A9AC-397F188D9618}"/>
              </a:ext>
            </a:extLst>
          </p:cNvPr>
          <p:cNvSpPr txBox="1"/>
          <p:nvPr userDrawn="1"/>
        </p:nvSpPr>
        <p:spPr>
          <a:xfrm>
            <a:off x="6587612" y="4923781"/>
            <a:ext cx="2084440" cy="738664"/>
          </a:xfrm>
          <a:prstGeom prst="rect">
            <a:avLst/>
          </a:prstGeom>
          <a:noFill/>
        </p:spPr>
        <p:txBody>
          <a:bodyPr wrap="square" rtlCol="0">
            <a:spAutoFit/>
          </a:bodyPr>
          <a:lstStyle/>
          <a:p>
            <a:pPr>
              <a:spcAft>
                <a:spcPts val="400"/>
              </a:spcAft>
              <a:buClr>
                <a:schemeClr val="accent3"/>
              </a:buClr>
            </a:pPr>
            <a:r>
              <a:rPr lang="en-US" sz="1050" dirty="0"/>
              <a:t>After 6 months, Jack has lost 64 pounds, is exercising 5 days a week and has improved his dietary intake.</a:t>
            </a:r>
          </a:p>
        </p:txBody>
      </p:sp>
      <p:sp>
        <p:nvSpPr>
          <p:cNvPr id="20" name="Arrow: U-Turn 19">
            <a:extLst>
              <a:ext uri="{FF2B5EF4-FFF2-40B4-BE49-F238E27FC236}">
                <a16:creationId xmlns:a16="http://schemas.microsoft.com/office/drawing/2014/main" id="{29460B98-D3DD-4DB2-80D4-A6B89EA29103}"/>
              </a:ext>
            </a:extLst>
          </p:cNvPr>
          <p:cNvSpPr/>
          <p:nvPr userDrawn="1"/>
        </p:nvSpPr>
        <p:spPr>
          <a:xfrm flipV="1">
            <a:off x="4800910" y="4042256"/>
            <a:ext cx="6425177" cy="589508"/>
          </a:xfrm>
          <a:prstGeom prst="uturnArrow">
            <a:avLst>
              <a:gd name="adj1" fmla="val 16194"/>
              <a:gd name="adj2" fmla="val 8097"/>
              <a:gd name="adj3" fmla="val 0"/>
              <a:gd name="adj4" fmla="val 43750"/>
              <a:gd name="adj5" fmla="val 75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Isosceles Triangle 20">
            <a:extLst>
              <a:ext uri="{FF2B5EF4-FFF2-40B4-BE49-F238E27FC236}">
                <a16:creationId xmlns:a16="http://schemas.microsoft.com/office/drawing/2014/main" id="{AE76FB78-5EE2-4CAF-84FE-47F8EBF3E5B2}"/>
              </a:ext>
            </a:extLst>
          </p:cNvPr>
          <p:cNvSpPr/>
          <p:nvPr userDrawn="1"/>
        </p:nvSpPr>
        <p:spPr>
          <a:xfrm rot="10800000">
            <a:off x="10343298" y="4631764"/>
            <a:ext cx="410317" cy="16961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U-Turn 21">
            <a:extLst>
              <a:ext uri="{FF2B5EF4-FFF2-40B4-BE49-F238E27FC236}">
                <a16:creationId xmlns:a16="http://schemas.microsoft.com/office/drawing/2014/main" id="{2FD1C980-67F2-4DDF-92D1-5C1AFD1B98F9}"/>
              </a:ext>
            </a:extLst>
          </p:cNvPr>
          <p:cNvSpPr/>
          <p:nvPr userDrawn="1"/>
        </p:nvSpPr>
        <p:spPr>
          <a:xfrm>
            <a:off x="2438400" y="1516056"/>
            <a:ext cx="9184840" cy="589508"/>
          </a:xfrm>
          <a:prstGeom prst="uturnArrow">
            <a:avLst>
              <a:gd name="adj1" fmla="val 16194"/>
              <a:gd name="adj2" fmla="val 8097"/>
              <a:gd name="adj3" fmla="val 0"/>
              <a:gd name="adj4" fmla="val 43750"/>
              <a:gd name="adj5" fmla="val 75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54B703DA-6752-40BF-92FF-8AC5340CB674}"/>
              </a:ext>
            </a:extLst>
          </p:cNvPr>
          <p:cNvSpPr txBox="1"/>
          <p:nvPr userDrawn="1"/>
        </p:nvSpPr>
        <p:spPr>
          <a:xfrm>
            <a:off x="4368392" y="1896714"/>
            <a:ext cx="2541857" cy="1223412"/>
          </a:xfrm>
          <a:prstGeom prst="rect">
            <a:avLst/>
          </a:prstGeom>
          <a:noFill/>
        </p:spPr>
        <p:txBody>
          <a:bodyPr wrap="square" rtlCol="0">
            <a:spAutoFit/>
          </a:bodyPr>
          <a:lstStyle/>
          <a:p>
            <a:r>
              <a:rPr lang="en-US" sz="1050" dirty="0"/>
              <a:t>Sarah, a Bariatric Resource Services (BRS) nurse case manager, was committed to helping Jack throughout his journey. Sarah explained the lifestyle changes Jack needs to address in order to have a successful surgical outcome.</a:t>
            </a:r>
          </a:p>
        </p:txBody>
      </p:sp>
      <p:sp>
        <p:nvSpPr>
          <p:cNvPr id="24" name="TextBox 23">
            <a:extLst>
              <a:ext uri="{FF2B5EF4-FFF2-40B4-BE49-F238E27FC236}">
                <a16:creationId xmlns:a16="http://schemas.microsoft.com/office/drawing/2014/main" id="{D04B73FF-853D-4922-914B-DB98BC986EAB}"/>
              </a:ext>
            </a:extLst>
          </p:cNvPr>
          <p:cNvSpPr txBox="1"/>
          <p:nvPr userDrawn="1"/>
        </p:nvSpPr>
        <p:spPr>
          <a:xfrm>
            <a:off x="8565450" y="3604257"/>
            <a:ext cx="2134323" cy="738664"/>
          </a:xfrm>
          <a:prstGeom prst="rect">
            <a:avLst/>
          </a:prstGeom>
          <a:noFill/>
        </p:spPr>
        <p:txBody>
          <a:bodyPr wrap="square" rtlCol="0">
            <a:spAutoFit/>
          </a:bodyPr>
          <a:lstStyle/>
          <a:p>
            <a:pPr>
              <a:spcAft>
                <a:spcPts val="400"/>
              </a:spcAft>
              <a:buClr>
                <a:schemeClr val="accent3"/>
              </a:buClr>
            </a:pPr>
            <a:r>
              <a:rPr lang="en-US" sz="1050" dirty="0"/>
              <a:t>Jack completed his pre-surgery requirements and was approved for gastric bypass surgery at a Center of Excellence.</a:t>
            </a:r>
          </a:p>
        </p:txBody>
      </p:sp>
      <p:grpSp>
        <p:nvGrpSpPr>
          <p:cNvPr id="25" name="Group 24">
            <a:extLst>
              <a:ext uri="{FF2B5EF4-FFF2-40B4-BE49-F238E27FC236}">
                <a16:creationId xmlns:a16="http://schemas.microsoft.com/office/drawing/2014/main" id="{2AA0A6FA-405C-4DC2-8011-03C0B975091A}"/>
              </a:ext>
            </a:extLst>
          </p:cNvPr>
          <p:cNvGrpSpPr/>
          <p:nvPr userDrawn="1"/>
        </p:nvGrpSpPr>
        <p:grpSpPr>
          <a:xfrm>
            <a:off x="2059900" y="1361624"/>
            <a:ext cx="1554480" cy="1554480"/>
            <a:chOff x="4370274" y="7188353"/>
            <a:chExt cx="1554480" cy="1554480"/>
          </a:xfrm>
        </p:grpSpPr>
        <p:sp>
          <p:nvSpPr>
            <p:cNvPr id="26" name="Oval 25">
              <a:extLst>
                <a:ext uri="{FF2B5EF4-FFF2-40B4-BE49-F238E27FC236}">
                  <a16:creationId xmlns:a16="http://schemas.microsoft.com/office/drawing/2014/main" id="{B19A4CB7-7C25-42A2-8C36-45204C4EA145}"/>
                </a:ext>
              </a:extLst>
            </p:cNvPr>
            <p:cNvSpPr/>
            <p:nvPr/>
          </p:nvSpPr>
          <p:spPr>
            <a:xfrm>
              <a:off x="4370274" y="7188353"/>
              <a:ext cx="1554480" cy="15544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7E034D89-E677-4953-8B27-55DA2EDA22E7}"/>
                </a:ext>
              </a:extLst>
            </p:cNvPr>
            <p:cNvPicPr>
              <a:picLocks/>
            </p:cNvPicPr>
            <p:nvPr/>
          </p:nvPicPr>
          <p:blipFill rotWithShape="1">
            <a:blip r:embed="rId3">
              <a:extLst>
                <a:ext uri="{28A0092B-C50C-407E-A947-70E740481C1C}">
                  <a14:useLocalDpi xmlns:a14="http://schemas.microsoft.com/office/drawing/2010/main" val="0"/>
                </a:ext>
              </a:extLst>
            </a:blip>
            <a:srcRect l="17278" t="1350" r="31266" b="23446"/>
            <a:stretch/>
          </p:blipFill>
          <p:spPr>
            <a:xfrm>
              <a:off x="4463601" y="7284947"/>
              <a:ext cx="1371600" cy="1369008"/>
            </a:xfrm>
            <a:prstGeom prst="ellipse">
              <a:avLst/>
            </a:prstGeom>
            <a:ln>
              <a:noFill/>
            </a:ln>
            <a:effectLst>
              <a:softEdge rad="0"/>
            </a:effectLst>
          </p:spPr>
        </p:pic>
      </p:grpSp>
      <p:sp>
        <p:nvSpPr>
          <p:cNvPr id="28" name="TextBox 27">
            <a:extLst>
              <a:ext uri="{FF2B5EF4-FFF2-40B4-BE49-F238E27FC236}">
                <a16:creationId xmlns:a16="http://schemas.microsoft.com/office/drawing/2014/main" id="{2FFE9E28-8D25-4824-8BEB-7D68A00FE31E}"/>
              </a:ext>
            </a:extLst>
          </p:cNvPr>
          <p:cNvSpPr txBox="1"/>
          <p:nvPr userDrawn="1"/>
        </p:nvSpPr>
        <p:spPr>
          <a:xfrm>
            <a:off x="1634437" y="2880472"/>
            <a:ext cx="2370552" cy="461665"/>
          </a:xfrm>
          <a:prstGeom prst="rect">
            <a:avLst/>
          </a:prstGeom>
          <a:noFill/>
        </p:spPr>
        <p:txBody>
          <a:bodyPr wrap="square" rtlCol="0">
            <a:spAutoFit/>
          </a:bodyPr>
          <a:lstStyle/>
          <a:p>
            <a:pPr algn="ctr"/>
            <a:r>
              <a:rPr lang="en-US" sz="2400" b="1">
                <a:latin typeface="+mj-lt"/>
              </a:rPr>
              <a:t>Meet Jack</a:t>
            </a:r>
          </a:p>
        </p:txBody>
      </p:sp>
      <p:sp>
        <p:nvSpPr>
          <p:cNvPr id="29" name="Arrow: U-Turn 28">
            <a:extLst>
              <a:ext uri="{FF2B5EF4-FFF2-40B4-BE49-F238E27FC236}">
                <a16:creationId xmlns:a16="http://schemas.microsoft.com/office/drawing/2014/main" id="{D9F78102-70DB-4B00-BE35-35D43E1CCD1C}"/>
              </a:ext>
            </a:extLst>
          </p:cNvPr>
          <p:cNvSpPr/>
          <p:nvPr userDrawn="1"/>
        </p:nvSpPr>
        <p:spPr>
          <a:xfrm rot="5400000" flipH="1">
            <a:off x="10363871" y="2017628"/>
            <a:ext cx="1929230" cy="589508"/>
          </a:xfrm>
          <a:prstGeom prst="uturnArrow">
            <a:avLst>
              <a:gd name="adj1" fmla="val 16194"/>
              <a:gd name="adj2" fmla="val 8097"/>
              <a:gd name="adj3" fmla="val 0"/>
              <a:gd name="adj4" fmla="val 43750"/>
              <a:gd name="adj5" fmla="val 75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0" name="Group 29">
            <a:extLst>
              <a:ext uri="{FF2B5EF4-FFF2-40B4-BE49-F238E27FC236}">
                <a16:creationId xmlns:a16="http://schemas.microsoft.com/office/drawing/2014/main" id="{183C1994-ABD2-4865-9FDD-FB30AF9D12AC}"/>
              </a:ext>
            </a:extLst>
          </p:cNvPr>
          <p:cNvGrpSpPr/>
          <p:nvPr userDrawn="1"/>
        </p:nvGrpSpPr>
        <p:grpSpPr>
          <a:xfrm>
            <a:off x="8131429" y="1215175"/>
            <a:ext cx="731520" cy="731520"/>
            <a:chOff x="10885346" y="1213490"/>
            <a:chExt cx="731520" cy="731520"/>
          </a:xfrm>
        </p:grpSpPr>
        <p:sp>
          <p:nvSpPr>
            <p:cNvPr id="31" name="Oval 30">
              <a:extLst>
                <a:ext uri="{FF2B5EF4-FFF2-40B4-BE49-F238E27FC236}">
                  <a16:creationId xmlns:a16="http://schemas.microsoft.com/office/drawing/2014/main" id="{12F25B9C-AED2-4FB6-AA7B-BCFAAB7F5988}"/>
                </a:ext>
              </a:extLst>
            </p:cNvPr>
            <p:cNvSpPr/>
            <p:nvPr/>
          </p:nvSpPr>
          <p:spPr>
            <a:xfrm>
              <a:off x="10885346" y="1213490"/>
              <a:ext cx="731520" cy="731520"/>
            </a:xfrm>
            <a:prstGeom prst="ellipse">
              <a:avLst/>
            </a:prstGeom>
            <a:solidFill>
              <a:schemeClr val="bg1"/>
            </a:solidFill>
            <a:ln>
              <a:noFill/>
            </a:ln>
            <a:effectLst>
              <a:outerShdw blurRad="165100" dist="38100" algn="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Icon&#10;&#10;Description automatically generated">
              <a:extLst>
                <a:ext uri="{FF2B5EF4-FFF2-40B4-BE49-F238E27FC236}">
                  <a16:creationId xmlns:a16="http://schemas.microsoft.com/office/drawing/2014/main" id="{41B07522-D69A-4198-9871-09F1745CC3B3}"/>
                </a:ext>
              </a:extLst>
            </p:cNvPr>
            <p:cNvPicPr>
              <a:picLocks noChangeAspect="1"/>
            </p:cNvPicPr>
            <p:nvPr/>
          </p:nvPicPr>
          <p:blipFill>
            <a:blip r:embed="rId4"/>
            <a:stretch>
              <a:fillRect/>
            </a:stretch>
          </p:blipFill>
          <p:spPr>
            <a:xfrm>
              <a:off x="10976873" y="1309323"/>
              <a:ext cx="551383" cy="548640"/>
            </a:xfrm>
            <a:prstGeom prst="rect">
              <a:avLst/>
            </a:prstGeom>
          </p:spPr>
        </p:pic>
      </p:grpSp>
      <p:grpSp>
        <p:nvGrpSpPr>
          <p:cNvPr id="33" name="Group 32">
            <a:extLst>
              <a:ext uri="{FF2B5EF4-FFF2-40B4-BE49-F238E27FC236}">
                <a16:creationId xmlns:a16="http://schemas.microsoft.com/office/drawing/2014/main" id="{A1AE042C-EF10-4716-8C9A-8005A1C0AC8F}"/>
              </a:ext>
            </a:extLst>
          </p:cNvPr>
          <p:cNvGrpSpPr/>
          <p:nvPr userDrawn="1"/>
        </p:nvGrpSpPr>
        <p:grpSpPr>
          <a:xfrm>
            <a:off x="4955046" y="1209922"/>
            <a:ext cx="731520" cy="731520"/>
            <a:chOff x="7330601" y="1218235"/>
            <a:chExt cx="731520" cy="731520"/>
          </a:xfrm>
        </p:grpSpPr>
        <p:sp>
          <p:nvSpPr>
            <p:cNvPr id="34" name="Oval 33">
              <a:extLst>
                <a:ext uri="{FF2B5EF4-FFF2-40B4-BE49-F238E27FC236}">
                  <a16:creationId xmlns:a16="http://schemas.microsoft.com/office/drawing/2014/main" id="{A63CBC99-DCE9-4CAB-96E5-2D4E26270E12}"/>
                </a:ext>
              </a:extLst>
            </p:cNvPr>
            <p:cNvSpPr/>
            <p:nvPr/>
          </p:nvSpPr>
          <p:spPr>
            <a:xfrm>
              <a:off x="7330601" y="1218235"/>
              <a:ext cx="731520" cy="731520"/>
            </a:xfrm>
            <a:prstGeom prst="ellipse">
              <a:avLst/>
            </a:prstGeom>
            <a:solidFill>
              <a:schemeClr val="bg1"/>
            </a:solidFill>
            <a:ln>
              <a:noFill/>
            </a:ln>
            <a:effectLst>
              <a:outerShdw blurRad="165100" dist="38100" algn="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Icon&#10;&#10;Description automatically generated">
              <a:extLst>
                <a:ext uri="{FF2B5EF4-FFF2-40B4-BE49-F238E27FC236}">
                  <a16:creationId xmlns:a16="http://schemas.microsoft.com/office/drawing/2014/main" id="{9E38383D-9941-4EF6-97CA-93CA66982BCB}"/>
                </a:ext>
              </a:extLst>
            </p:cNvPr>
            <p:cNvPicPr>
              <a:picLocks noChangeAspect="1"/>
            </p:cNvPicPr>
            <p:nvPr/>
          </p:nvPicPr>
          <p:blipFill>
            <a:blip r:embed="rId5"/>
            <a:stretch>
              <a:fillRect/>
            </a:stretch>
          </p:blipFill>
          <p:spPr>
            <a:xfrm>
              <a:off x="7427930" y="1304930"/>
              <a:ext cx="548640" cy="548640"/>
            </a:xfrm>
            <a:prstGeom prst="rect">
              <a:avLst/>
            </a:prstGeom>
          </p:spPr>
        </p:pic>
      </p:grpSp>
      <p:grpSp>
        <p:nvGrpSpPr>
          <p:cNvPr id="36" name="Group 35">
            <a:extLst>
              <a:ext uri="{FF2B5EF4-FFF2-40B4-BE49-F238E27FC236}">
                <a16:creationId xmlns:a16="http://schemas.microsoft.com/office/drawing/2014/main" id="{9C802ACB-E248-485C-A8FA-F5A685113EC2}"/>
              </a:ext>
            </a:extLst>
          </p:cNvPr>
          <p:cNvGrpSpPr/>
          <p:nvPr userDrawn="1"/>
        </p:nvGrpSpPr>
        <p:grpSpPr>
          <a:xfrm>
            <a:off x="7814301" y="4169056"/>
            <a:ext cx="731520" cy="731520"/>
            <a:chOff x="10879593" y="4156959"/>
            <a:chExt cx="731520" cy="731520"/>
          </a:xfrm>
        </p:grpSpPr>
        <p:sp>
          <p:nvSpPr>
            <p:cNvPr id="37" name="Oval 36">
              <a:extLst>
                <a:ext uri="{FF2B5EF4-FFF2-40B4-BE49-F238E27FC236}">
                  <a16:creationId xmlns:a16="http://schemas.microsoft.com/office/drawing/2014/main" id="{9E7704C1-7D90-451E-B348-67332DFCB058}"/>
                </a:ext>
              </a:extLst>
            </p:cNvPr>
            <p:cNvSpPr/>
            <p:nvPr/>
          </p:nvSpPr>
          <p:spPr>
            <a:xfrm>
              <a:off x="10879593" y="4156959"/>
              <a:ext cx="731520" cy="731520"/>
            </a:xfrm>
            <a:prstGeom prst="ellipse">
              <a:avLst/>
            </a:prstGeom>
            <a:solidFill>
              <a:schemeClr val="bg1"/>
            </a:solidFill>
            <a:ln>
              <a:noFill/>
            </a:ln>
            <a:effectLst>
              <a:outerShdw blurRad="165100" dist="38100" algn="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descr="Icon&#10;&#10;Description automatically generated">
              <a:extLst>
                <a:ext uri="{FF2B5EF4-FFF2-40B4-BE49-F238E27FC236}">
                  <a16:creationId xmlns:a16="http://schemas.microsoft.com/office/drawing/2014/main" id="{8708D99D-F611-4144-81BD-A64BFC01E0AE}"/>
                </a:ext>
              </a:extLst>
            </p:cNvPr>
            <p:cNvPicPr>
              <a:picLocks noChangeAspect="1"/>
            </p:cNvPicPr>
            <p:nvPr/>
          </p:nvPicPr>
          <p:blipFill>
            <a:blip r:embed="rId6"/>
            <a:stretch>
              <a:fillRect/>
            </a:stretch>
          </p:blipFill>
          <p:spPr>
            <a:xfrm>
              <a:off x="10969662" y="4248399"/>
              <a:ext cx="551383" cy="548640"/>
            </a:xfrm>
            <a:prstGeom prst="rect">
              <a:avLst/>
            </a:prstGeom>
          </p:spPr>
        </p:pic>
      </p:grpSp>
      <p:sp>
        <p:nvSpPr>
          <p:cNvPr id="40" name="Isosceles Triangle 39">
            <a:extLst>
              <a:ext uri="{FF2B5EF4-FFF2-40B4-BE49-F238E27FC236}">
                <a16:creationId xmlns:a16="http://schemas.microsoft.com/office/drawing/2014/main" id="{81289AA6-776C-4043-A5FF-21257616557F}"/>
              </a:ext>
            </a:extLst>
          </p:cNvPr>
          <p:cNvSpPr/>
          <p:nvPr userDrawn="1"/>
        </p:nvSpPr>
        <p:spPr>
          <a:xfrm rot="10800000">
            <a:off x="7328552" y="4614552"/>
            <a:ext cx="410317" cy="16961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51676EB-1CBB-47A1-B04B-774D194A4FBA}"/>
              </a:ext>
            </a:extLst>
          </p:cNvPr>
          <p:cNvSpPr/>
          <p:nvPr userDrawn="1"/>
        </p:nvSpPr>
        <p:spPr>
          <a:xfrm>
            <a:off x="10847453" y="4169056"/>
            <a:ext cx="731520" cy="731520"/>
          </a:xfrm>
          <a:prstGeom prst="ellipse">
            <a:avLst/>
          </a:prstGeom>
          <a:solidFill>
            <a:schemeClr val="bg1"/>
          </a:solidFill>
          <a:ln>
            <a:noFill/>
          </a:ln>
          <a:effectLst>
            <a:outerShdw blurRad="165100" dist="38100" algn="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3E4FCE45-5B61-47C7-B0D1-0489C11A8FC9}"/>
              </a:ext>
            </a:extLst>
          </p:cNvPr>
          <p:cNvSpPr txBox="1"/>
          <p:nvPr userDrawn="1"/>
        </p:nvSpPr>
        <p:spPr>
          <a:xfrm>
            <a:off x="9476993" y="4898781"/>
            <a:ext cx="2241135" cy="900246"/>
          </a:xfrm>
          <a:prstGeom prst="rect">
            <a:avLst/>
          </a:prstGeom>
          <a:noFill/>
        </p:spPr>
        <p:txBody>
          <a:bodyPr wrap="square" rtlCol="0">
            <a:spAutoFit/>
          </a:bodyPr>
          <a:lstStyle/>
          <a:p>
            <a:pPr>
              <a:spcAft>
                <a:spcPts val="400"/>
              </a:spcAft>
              <a:buClr>
                <a:schemeClr val="accent3"/>
              </a:buClr>
            </a:pPr>
            <a:r>
              <a:rPr lang="en-US" sz="1050" dirty="0"/>
              <a:t>One year later, Jack continues to see improvements in his health and activity levels, is medication free, and has reached a healthy BMI of 24.</a:t>
            </a:r>
          </a:p>
        </p:txBody>
      </p:sp>
      <p:sp>
        <p:nvSpPr>
          <p:cNvPr id="43" name="Slide Number Placeholder 4">
            <a:extLst>
              <a:ext uri="{FF2B5EF4-FFF2-40B4-BE49-F238E27FC236}">
                <a16:creationId xmlns:a16="http://schemas.microsoft.com/office/drawing/2014/main" id="{9D45F207-E079-4DE1-8B3E-5122B0831593}"/>
              </a:ext>
            </a:extLst>
          </p:cNvPr>
          <p:cNvSpPr txBox="1">
            <a:spLocks/>
          </p:cNvSpPr>
          <p:nvPr userDrawn="1"/>
        </p:nvSpPr>
        <p:spPr>
          <a:xfrm>
            <a:off x="11214331" y="6242305"/>
            <a:ext cx="470647" cy="374396"/>
          </a:xfrm>
          <a:prstGeom prst="rect">
            <a:avLst/>
          </a:prstGeom>
        </p:spPr>
        <p:txBody>
          <a:bodyPr vert="horz" lIns="91440" tIns="45720" rIns="91440" bIns="45720" rtlCol="0" anchor="ctr"/>
          <a:lstStyle>
            <a:defPPr>
              <a:defRPr lang="en-US"/>
            </a:defPPr>
            <a:lvl1pPr marL="0" algn="r" defTabSz="914377" rtl="0" eaLnBrk="1" latinLnBrk="0" hangingPunct="1">
              <a:defRPr sz="1067" b="0" i="0" kern="1200">
                <a:solidFill>
                  <a:schemeClr val="tx1"/>
                </a:solidFill>
                <a:latin typeface="Arial" panose="020B0604020202020204" pitchFamily="34" charset="0"/>
                <a:ea typeface="+mn-ea"/>
                <a:cs typeface="Arial" panose="020B0604020202020204" pitchFamily="34" charset="0"/>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90F9BDA0-AF0E-4BA8-B742-3B9C92A3E6FE}" type="slidenum">
              <a:rPr lang="en-US" smtClean="0"/>
              <a:pPr/>
              <a:t>‹#›</a:t>
            </a:fld>
            <a:endParaRPr lang="en-US"/>
          </a:p>
        </p:txBody>
      </p:sp>
      <p:sp>
        <p:nvSpPr>
          <p:cNvPr id="44" name="Isosceles Triangle 43">
            <a:extLst>
              <a:ext uri="{FF2B5EF4-FFF2-40B4-BE49-F238E27FC236}">
                <a16:creationId xmlns:a16="http://schemas.microsoft.com/office/drawing/2014/main" id="{2F2AA2AA-F3A6-4896-8EF5-E5ADDEFBE582}"/>
              </a:ext>
            </a:extLst>
          </p:cNvPr>
          <p:cNvSpPr/>
          <p:nvPr userDrawn="1"/>
        </p:nvSpPr>
        <p:spPr>
          <a:xfrm rot="10800000">
            <a:off x="10469679" y="1604449"/>
            <a:ext cx="410317" cy="1696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1E38E5EB-F646-4562-B322-D4953CFA0228}"/>
              </a:ext>
            </a:extLst>
          </p:cNvPr>
          <p:cNvSpPr txBox="1"/>
          <p:nvPr userDrawn="1"/>
        </p:nvSpPr>
        <p:spPr>
          <a:xfrm>
            <a:off x="10136338" y="1886962"/>
            <a:ext cx="1442635" cy="577081"/>
          </a:xfrm>
          <a:prstGeom prst="rect">
            <a:avLst/>
          </a:prstGeom>
          <a:noFill/>
        </p:spPr>
        <p:txBody>
          <a:bodyPr wrap="square" rtlCol="0">
            <a:spAutoFit/>
          </a:bodyPr>
          <a:lstStyle>
            <a:defPPr>
              <a:defRPr lang="en-US"/>
            </a:defPPr>
            <a:lvl1pPr>
              <a:defRPr sz="1050"/>
            </a:lvl1pPr>
          </a:lstStyle>
          <a:p>
            <a:r>
              <a:rPr lang="en-US" dirty="0"/>
              <a:t>Jack undergoes </a:t>
            </a:r>
            <a:br>
              <a:rPr lang="en-US" dirty="0"/>
            </a:br>
            <a:r>
              <a:rPr lang="en-US" dirty="0"/>
              <a:t>a psychological evaluation</a:t>
            </a:r>
          </a:p>
        </p:txBody>
      </p:sp>
      <p:grpSp>
        <p:nvGrpSpPr>
          <p:cNvPr id="46" name="Group 45">
            <a:extLst>
              <a:ext uri="{FF2B5EF4-FFF2-40B4-BE49-F238E27FC236}">
                <a16:creationId xmlns:a16="http://schemas.microsoft.com/office/drawing/2014/main" id="{53F7E551-5555-4427-B627-FA81D058E9CB}"/>
              </a:ext>
            </a:extLst>
          </p:cNvPr>
          <p:cNvGrpSpPr/>
          <p:nvPr userDrawn="1"/>
        </p:nvGrpSpPr>
        <p:grpSpPr>
          <a:xfrm>
            <a:off x="10986609" y="1167644"/>
            <a:ext cx="731520" cy="731520"/>
            <a:chOff x="10986609" y="1175957"/>
            <a:chExt cx="731520" cy="731520"/>
          </a:xfrm>
        </p:grpSpPr>
        <p:sp>
          <p:nvSpPr>
            <p:cNvPr id="47" name="Oval 46">
              <a:extLst>
                <a:ext uri="{FF2B5EF4-FFF2-40B4-BE49-F238E27FC236}">
                  <a16:creationId xmlns:a16="http://schemas.microsoft.com/office/drawing/2014/main" id="{28579AB3-6DC3-4BAB-9DF9-4708DFE59D43}"/>
                </a:ext>
              </a:extLst>
            </p:cNvPr>
            <p:cNvSpPr/>
            <p:nvPr/>
          </p:nvSpPr>
          <p:spPr>
            <a:xfrm>
              <a:off x="10986609" y="1175957"/>
              <a:ext cx="731520" cy="731520"/>
            </a:xfrm>
            <a:prstGeom prst="ellipse">
              <a:avLst/>
            </a:prstGeom>
            <a:solidFill>
              <a:schemeClr val="bg1"/>
            </a:solidFill>
            <a:ln>
              <a:noFill/>
            </a:ln>
            <a:effectLst>
              <a:outerShdw blurRad="165100" dist="38100" algn="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descr="Icon_ClipboardChecked_2C_CirBlue_RGB.png">
              <a:extLst>
                <a:ext uri="{FF2B5EF4-FFF2-40B4-BE49-F238E27FC236}">
                  <a16:creationId xmlns:a16="http://schemas.microsoft.com/office/drawing/2014/main" id="{038BD3A7-33C8-4E8B-9B53-7B23B0681EA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076677" y="1267397"/>
              <a:ext cx="551384" cy="548640"/>
            </a:xfrm>
            <a:prstGeom prst="rect">
              <a:avLst/>
            </a:prstGeom>
          </p:spPr>
        </p:pic>
      </p:grpSp>
      <p:sp>
        <p:nvSpPr>
          <p:cNvPr id="49" name="Isosceles Triangle 48">
            <a:extLst>
              <a:ext uri="{FF2B5EF4-FFF2-40B4-BE49-F238E27FC236}">
                <a16:creationId xmlns:a16="http://schemas.microsoft.com/office/drawing/2014/main" id="{0B71C5BB-0118-444D-8540-5ACAF3FBC4B7}"/>
              </a:ext>
            </a:extLst>
          </p:cNvPr>
          <p:cNvSpPr/>
          <p:nvPr userDrawn="1"/>
        </p:nvSpPr>
        <p:spPr>
          <a:xfrm rot="10800000">
            <a:off x="5100755" y="3275784"/>
            <a:ext cx="410317" cy="1696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DF1D5B0-ED18-4187-B096-3B7F70B045A7}"/>
              </a:ext>
            </a:extLst>
          </p:cNvPr>
          <p:cNvSpPr txBox="1"/>
          <p:nvPr userDrawn="1"/>
        </p:nvSpPr>
        <p:spPr>
          <a:xfrm>
            <a:off x="5244368" y="3432539"/>
            <a:ext cx="2642032" cy="1061829"/>
          </a:xfrm>
          <a:prstGeom prst="rect">
            <a:avLst/>
          </a:prstGeom>
          <a:noFill/>
        </p:spPr>
        <p:txBody>
          <a:bodyPr wrap="square" rtlCol="0">
            <a:spAutoFit/>
          </a:bodyPr>
          <a:lstStyle/>
          <a:p>
            <a:r>
              <a:rPr lang="en-US" sz="1050" dirty="0"/>
              <a:t>30 days post-surgery, Jack reported that his blood pressure has improved enough to eliminate his blood pressure medication. He is hoping to get off cholesterol medications in the coming months. His BMI was 30.1.</a:t>
            </a:r>
          </a:p>
        </p:txBody>
      </p:sp>
      <p:grpSp>
        <p:nvGrpSpPr>
          <p:cNvPr id="51" name="Group 50">
            <a:extLst>
              <a:ext uri="{FF2B5EF4-FFF2-40B4-BE49-F238E27FC236}">
                <a16:creationId xmlns:a16="http://schemas.microsoft.com/office/drawing/2014/main" id="{DF590C4C-6D55-4BF8-84D7-1DE1508ED4FD}"/>
              </a:ext>
            </a:extLst>
          </p:cNvPr>
          <p:cNvGrpSpPr/>
          <p:nvPr userDrawn="1"/>
        </p:nvGrpSpPr>
        <p:grpSpPr>
          <a:xfrm>
            <a:off x="9252733" y="2894384"/>
            <a:ext cx="731520" cy="731520"/>
            <a:chOff x="9353736" y="2881589"/>
            <a:chExt cx="731520" cy="731520"/>
          </a:xfrm>
        </p:grpSpPr>
        <p:sp>
          <p:nvSpPr>
            <p:cNvPr id="52" name="Oval 51">
              <a:extLst>
                <a:ext uri="{FF2B5EF4-FFF2-40B4-BE49-F238E27FC236}">
                  <a16:creationId xmlns:a16="http://schemas.microsoft.com/office/drawing/2014/main" id="{729E9174-7DAD-454A-B49D-FB9F0C82475A}"/>
                </a:ext>
              </a:extLst>
            </p:cNvPr>
            <p:cNvSpPr/>
            <p:nvPr/>
          </p:nvSpPr>
          <p:spPr>
            <a:xfrm>
              <a:off x="9353736" y="2881589"/>
              <a:ext cx="731520" cy="731520"/>
            </a:xfrm>
            <a:prstGeom prst="ellipse">
              <a:avLst/>
            </a:prstGeom>
            <a:solidFill>
              <a:schemeClr val="bg1"/>
            </a:solidFill>
            <a:ln>
              <a:noFill/>
            </a:ln>
            <a:effectLst>
              <a:outerShdw blurRad="165100" dist="38100" algn="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descr="Icon_Scale_2C_CirBlue_RGB.png">
              <a:extLst>
                <a:ext uri="{FF2B5EF4-FFF2-40B4-BE49-F238E27FC236}">
                  <a16:creationId xmlns:a16="http://schemas.microsoft.com/office/drawing/2014/main" id="{ACCBE4CD-86C4-4DCA-AF4A-1DCCC5B209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445176" y="2973029"/>
              <a:ext cx="548640" cy="548640"/>
            </a:xfrm>
            <a:prstGeom prst="rect">
              <a:avLst/>
            </a:prstGeom>
          </p:spPr>
        </p:pic>
      </p:grpSp>
      <p:grpSp>
        <p:nvGrpSpPr>
          <p:cNvPr id="54" name="Group 53">
            <a:extLst>
              <a:ext uri="{FF2B5EF4-FFF2-40B4-BE49-F238E27FC236}">
                <a16:creationId xmlns:a16="http://schemas.microsoft.com/office/drawing/2014/main" id="{1CD0F1F8-E326-4E67-B0E8-A68F198D2357}"/>
              </a:ext>
            </a:extLst>
          </p:cNvPr>
          <p:cNvGrpSpPr/>
          <p:nvPr userDrawn="1"/>
        </p:nvGrpSpPr>
        <p:grpSpPr>
          <a:xfrm>
            <a:off x="4512848" y="3401362"/>
            <a:ext cx="731520" cy="731520"/>
            <a:chOff x="4616868" y="3063398"/>
            <a:chExt cx="731520" cy="731520"/>
          </a:xfrm>
        </p:grpSpPr>
        <p:sp>
          <p:nvSpPr>
            <p:cNvPr id="55" name="Oval 54">
              <a:extLst>
                <a:ext uri="{FF2B5EF4-FFF2-40B4-BE49-F238E27FC236}">
                  <a16:creationId xmlns:a16="http://schemas.microsoft.com/office/drawing/2014/main" id="{50A54F26-1983-43D6-9C99-0D681D324B2C}"/>
                </a:ext>
              </a:extLst>
            </p:cNvPr>
            <p:cNvSpPr/>
            <p:nvPr/>
          </p:nvSpPr>
          <p:spPr>
            <a:xfrm>
              <a:off x="4616868" y="3063398"/>
              <a:ext cx="731520" cy="731520"/>
            </a:xfrm>
            <a:prstGeom prst="ellipse">
              <a:avLst/>
            </a:prstGeom>
            <a:solidFill>
              <a:schemeClr val="bg1"/>
            </a:solidFill>
            <a:ln>
              <a:noFill/>
            </a:ln>
            <a:effectLst>
              <a:outerShdw blurRad="165100" dist="38100" algn="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descr="Icon_CheckMark_2C_CirBlue_RGB.png">
              <a:extLst>
                <a:ext uri="{FF2B5EF4-FFF2-40B4-BE49-F238E27FC236}">
                  <a16:creationId xmlns:a16="http://schemas.microsoft.com/office/drawing/2014/main" id="{677F2D9C-AF40-46DB-AA78-70256EC4510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708308" y="3154838"/>
              <a:ext cx="548640" cy="548640"/>
            </a:xfrm>
            <a:prstGeom prst="rect">
              <a:avLst/>
            </a:prstGeom>
          </p:spPr>
        </p:pic>
      </p:grpSp>
      <p:pic>
        <p:nvPicPr>
          <p:cNvPr id="57" name="Picture 56" descr="Icon_HeartHealth_2C_CirBlue_RGB.png">
            <a:extLst>
              <a:ext uri="{FF2B5EF4-FFF2-40B4-BE49-F238E27FC236}">
                <a16:creationId xmlns:a16="http://schemas.microsoft.com/office/drawing/2014/main" id="{03421075-725B-4FEC-B721-63A4B939C2C2}"/>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0938893" y="4260496"/>
            <a:ext cx="548640" cy="548640"/>
          </a:xfrm>
          <a:prstGeom prst="rect">
            <a:avLst/>
          </a:prstGeom>
        </p:spPr>
      </p:pic>
      <p:sp>
        <p:nvSpPr>
          <p:cNvPr id="59" name="TextBox 58">
            <a:extLst>
              <a:ext uri="{FF2B5EF4-FFF2-40B4-BE49-F238E27FC236}">
                <a16:creationId xmlns:a16="http://schemas.microsoft.com/office/drawing/2014/main" id="{04879E44-8735-47C7-A3A6-225F6DDCE568}"/>
              </a:ext>
            </a:extLst>
          </p:cNvPr>
          <p:cNvSpPr txBox="1"/>
          <p:nvPr userDrawn="1"/>
        </p:nvSpPr>
        <p:spPr>
          <a:xfrm>
            <a:off x="1118181" y="6032729"/>
            <a:ext cx="1777598" cy="222476"/>
          </a:xfrm>
          <a:prstGeom prst="rect">
            <a:avLst/>
          </a:prstGeom>
        </p:spPr>
        <p:txBody>
          <a:bodyPr vert="horz" lIns="91440" tIns="45720" rIns="91440" bIns="45720" rtlCol="0" anchor="b">
            <a:noAutofit/>
          </a:bodyPr>
          <a:lstStyle>
            <a:lvl1pPr indent="0">
              <a:lnSpc>
                <a:spcPct val="100000"/>
              </a:lnSpc>
              <a:spcBef>
                <a:spcPts val="400"/>
              </a:spcBef>
              <a:spcAft>
                <a:spcPts val="0"/>
              </a:spcAft>
              <a:buClr>
                <a:schemeClr val="accent1"/>
              </a:buClr>
              <a:buFont typeface="Arial" panose="020B0604020202020204" pitchFamily="34" charset="0"/>
              <a:buNone/>
              <a:tabLst/>
              <a:defRPr sz="933" b="0" i="0">
                <a:solidFill>
                  <a:schemeClr val="tx2"/>
                </a:solidFill>
                <a:cs typeface="Arial" panose="020B0604020202020204" pitchFamily="34" charset="0"/>
              </a:defRPr>
            </a:lvl1pPr>
            <a:lvl2pPr marL="292093" indent="-135463">
              <a:lnSpc>
                <a:spcPct val="90000"/>
              </a:lnSpc>
              <a:spcBef>
                <a:spcPts val="0"/>
              </a:spcBef>
              <a:spcAft>
                <a:spcPts val="800"/>
              </a:spcAft>
              <a:buClr>
                <a:schemeClr val="accent1"/>
              </a:buClr>
              <a:buFont typeface="System Font Regular"/>
              <a:buChar char="-"/>
              <a:tabLst/>
              <a:defRPr sz="1900" b="0" i="0">
                <a:solidFill>
                  <a:schemeClr val="accent1"/>
                </a:solidFill>
                <a:cs typeface="Arial" panose="020B0604020202020204" pitchFamily="34" charset="0"/>
              </a:defRPr>
            </a:lvl2pPr>
            <a:lvl3pPr marL="438140" indent="-135463">
              <a:lnSpc>
                <a:spcPct val="90000"/>
              </a:lnSpc>
              <a:spcBef>
                <a:spcPts val="0"/>
              </a:spcBef>
              <a:spcAft>
                <a:spcPts val="800"/>
              </a:spcAft>
              <a:buClr>
                <a:schemeClr val="accent1"/>
              </a:buClr>
              <a:buFont typeface="Arial" panose="020B0604020202020204" pitchFamily="34" charset="0"/>
              <a:buChar char="•"/>
              <a:tabLst/>
              <a:defRPr sz="1600" b="0" i="0">
                <a:solidFill>
                  <a:schemeClr val="accent1"/>
                </a:solidFill>
                <a:cs typeface="Arial" panose="020B0604020202020204" pitchFamily="34" charset="0"/>
              </a:defRPr>
            </a:lvl3pPr>
            <a:lvl4pPr marL="535504" indent="-97364">
              <a:lnSpc>
                <a:spcPct val="90000"/>
              </a:lnSpc>
              <a:spcBef>
                <a:spcPts val="0"/>
              </a:spcBef>
              <a:spcAft>
                <a:spcPts val="800"/>
              </a:spcAft>
              <a:buClr>
                <a:schemeClr val="accent1"/>
              </a:buClr>
              <a:buFont typeface="System Font Regular"/>
              <a:buChar char="-"/>
              <a:tabLst/>
              <a:defRPr sz="1500" b="0" i="0">
                <a:solidFill>
                  <a:schemeClr val="accent1"/>
                </a:solidFill>
                <a:cs typeface="Arial" panose="020B0604020202020204" pitchFamily="34" charset="0"/>
              </a:defRPr>
            </a:lvl4pPr>
            <a:lvl5pPr marL="694249" indent="-135463">
              <a:lnSpc>
                <a:spcPct val="90000"/>
              </a:lnSpc>
              <a:spcBef>
                <a:spcPts val="0"/>
              </a:spcBef>
              <a:spcAft>
                <a:spcPts val="800"/>
              </a:spcAft>
              <a:buClr>
                <a:schemeClr val="accent1"/>
              </a:buClr>
              <a:buFont typeface="Arial" panose="020B0604020202020204" pitchFamily="34" charset="0"/>
              <a:buChar char="•"/>
              <a:tabLst/>
              <a:defRPr sz="1400" b="0" i="0">
                <a:solidFill>
                  <a:schemeClr val="accent1"/>
                </a:solidFill>
                <a:cs typeface="Arial" panose="020B0604020202020204" pitchFamily="34" charset="0"/>
              </a:defRPr>
            </a:lvl5pPr>
            <a:lvl6pPr marL="2514537" indent="-228594">
              <a:lnSpc>
                <a:spcPct val="90000"/>
              </a:lnSpc>
              <a:spcBef>
                <a:spcPts val="500"/>
              </a:spcBef>
              <a:buFont typeface="Arial" panose="020B0604020202020204" pitchFamily="34" charset="0"/>
              <a:buChar char="•"/>
            </a:lvl6pPr>
            <a:lvl7pPr marL="2971726" indent="-228594">
              <a:lnSpc>
                <a:spcPct val="90000"/>
              </a:lnSpc>
              <a:spcBef>
                <a:spcPts val="500"/>
              </a:spcBef>
              <a:buFont typeface="Arial" panose="020B0604020202020204" pitchFamily="34" charset="0"/>
              <a:buChar char="•"/>
            </a:lvl7pPr>
            <a:lvl8pPr marL="3428914" indent="-228594">
              <a:lnSpc>
                <a:spcPct val="90000"/>
              </a:lnSpc>
              <a:spcBef>
                <a:spcPts val="500"/>
              </a:spcBef>
              <a:buFont typeface="Arial" panose="020B0604020202020204" pitchFamily="34" charset="0"/>
              <a:buChar char="•"/>
            </a:lvl8pPr>
            <a:lvl9pPr marL="3886103" indent="-228594">
              <a:lnSpc>
                <a:spcPct val="90000"/>
              </a:lnSpc>
              <a:spcBef>
                <a:spcPts val="500"/>
              </a:spcBef>
              <a:buFont typeface="Arial" panose="020B0604020202020204" pitchFamily="34" charset="0"/>
              <a:buChar char="•"/>
            </a:lvl9pPr>
          </a:lstStyle>
          <a:p>
            <a:pPr lvl="0" algn="r"/>
            <a:r>
              <a:rPr lang="en-US" sz="900" dirty="0"/>
              <a:t>For illustrative purposes only.</a:t>
            </a:r>
          </a:p>
        </p:txBody>
      </p:sp>
    </p:spTree>
    <p:extLst>
      <p:ext uri="{BB962C8B-B14F-4D97-AF65-F5344CB8AC3E}">
        <p14:creationId xmlns:p14="http://schemas.microsoft.com/office/powerpoint/2010/main" val="2772197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mber Journey: Behavioral Health">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F99C32C-DD86-43DD-880E-5784DCD35088}"/>
              </a:ext>
            </a:extLst>
          </p:cNvPr>
          <p:cNvSpPr>
            <a:spLocks noGrp="1"/>
          </p:cNvSpPr>
          <p:nvPr>
            <p:ph type="sldNum" sz="quarter" idx="10"/>
          </p:nvPr>
        </p:nvSpPr>
        <p:spPr/>
        <p:txBody>
          <a:bodyPr/>
          <a:lstStyle/>
          <a:p>
            <a:fld id="{66DE20E4-D496-034F-914D-F7F15B93E95B}" type="slidenum">
              <a:rPr lang="en-US" smtClean="0"/>
              <a:pPr/>
              <a:t>‹#›</a:t>
            </a:fld>
            <a:endParaRPr lang="en-US" dirty="0"/>
          </a:p>
        </p:txBody>
      </p:sp>
      <p:sp>
        <p:nvSpPr>
          <p:cNvPr id="4" name="Footer Placeholder 3">
            <a:extLst>
              <a:ext uri="{FF2B5EF4-FFF2-40B4-BE49-F238E27FC236}">
                <a16:creationId xmlns:a16="http://schemas.microsoft.com/office/drawing/2014/main" id="{EE8B90D0-D2CF-4CF5-9205-9CC3CD8FDE69}"/>
              </a:ext>
            </a:extLst>
          </p:cNvPr>
          <p:cNvSpPr>
            <a:spLocks noGrp="1"/>
          </p:cNvSpPr>
          <p:nvPr>
            <p:ph type="ftr" sz="quarter" idx="11"/>
          </p:nvPr>
        </p:nvSpPr>
        <p:spPr/>
        <p:txBody>
          <a:bodyPr/>
          <a:lstStyle/>
          <a:p>
            <a:r>
              <a:rPr lang="en-US"/>
              <a:t>Type division name here</a:t>
            </a:r>
            <a:endParaRPr lang="en-US" dirty="0"/>
          </a:p>
        </p:txBody>
      </p:sp>
      <p:sp>
        <p:nvSpPr>
          <p:cNvPr id="5" name="Arrow: U-Turn 4">
            <a:extLst>
              <a:ext uri="{FF2B5EF4-FFF2-40B4-BE49-F238E27FC236}">
                <a16:creationId xmlns:a16="http://schemas.microsoft.com/office/drawing/2014/main" id="{30173880-2A6D-44B8-B4BF-02772915255E}"/>
              </a:ext>
            </a:extLst>
          </p:cNvPr>
          <p:cNvSpPr/>
          <p:nvPr userDrawn="1"/>
        </p:nvSpPr>
        <p:spPr>
          <a:xfrm rot="10800000" flipV="1">
            <a:off x="4951131" y="3183342"/>
            <a:ext cx="6630086" cy="589508"/>
          </a:xfrm>
          <a:prstGeom prst="uturnArrow">
            <a:avLst>
              <a:gd name="adj1" fmla="val 16194"/>
              <a:gd name="adj2" fmla="val 8097"/>
              <a:gd name="adj3" fmla="val 0"/>
              <a:gd name="adj4" fmla="val 43750"/>
              <a:gd name="adj5" fmla="val 75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a:extLst>
              <a:ext uri="{FF2B5EF4-FFF2-40B4-BE49-F238E27FC236}">
                <a16:creationId xmlns:a16="http://schemas.microsoft.com/office/drawing/2014/main" id="{D4E4315D-C5A1-4812-9ECF-1A40830FD12D}"/>
              </a:ext>
            </a:extLst>
          </p:cNvPr>
          <p:cNvSpPr/>
          <p:nvPr userDrawn="1"/>
        </p:nvSpPr>
        <p:spPr>
          <a:xfrm>
            <a:off x="11157926" y="2966478"/>
            <a:ext cx="483496" cy="865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Photo of runner with Ribbon overlay">
            <a:extLst>
              <a:ext uri="{FF2B5EF4-FFF2-40B4-BE49-F238E27FC236}">
                <a16:creationId xmlns:a16="http://schemas.microsoft.com/office/drawing/2014/main" id="{1B763759-276F-486C-99A7-EA3A5AA54533}"/>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57906"/>
          <a:stretch/>
        </p:blipFill>
        <p:spPr bwMode="auto">
          <a:xfrm flipV="1">
            <a:off x="490396" y="1191449"/>
            <a:ext cx="2369299" cy="4836476"/>
          </a:xfrm>
          <a:prstGeom prst="rect">
            <a:avLst/>
          </a:prstGeom>
          <a:solidFill>
            <a:srgbClr val="000000"/>
          </a:solidFill>
        </p:spPr>
      </p:pic>
      <p:sp>
        <p:nvSpPr>
          <p:cNvPr id="9" name="Rectangle 8">
            <a:extLst>
              <a:ext uri="{FF2B5EF4-FFF2-40B4-BE49-F238E27FC236}">
                <a16:creationId xmlns:a16="http://schemas.microsoft.com/office/drawing/2014/main" id="{1D2BB0DB-8EA9-47D1-BD7F-FE3B48DD0399}"/>
              </a:ext>
            </a:extLst>
          </p:cNvPr>
          <p:cNvSpPr/>
          <p:nvPr userDrawn="1"/>
        </p:nvSpPr>
        <p:spPr>
          <a:xfrm>
            <a:off x="496886" y="1191449"/>
            <a:ext cx="2397201" cy="4835587"/>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DA48155F-F9CC-475A-9CC3-469426EE5AA2}"/>
              </a:ext>
            </a:extLst>
          </p:cNvPr>
          <p:cNvSpPr/>
          <p:nvPr userDrawn="1"/>
        </p:nvSpPr>
        <p:spPr>
          <a:xfrm rot="16200000">
            <a:off x="-1745826" y="3540657"/>
            <a:ext cx="4835588"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D7B4D6A-C83A-4D96-A511-7F9A006CD055}"/>
              </a:ext>
            </a:extLst>
          </p:cNvPr>
          <p:cNvSpPr/>
          <p:nvPr userDrawn="1"/>
        </p:nvSpPr>
        <p:spPr>
          <a:xfrm rot="16200000" flipV="1">
            <a:off x="-1525413" y="3547606"/>
            <a:ext cx="4835588"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3EDD3E33-FBCC-4B79-9B16-97A40BA9BA11}"/>
              </a:ext>
            </a:extLst>
          </p:cNvPr>
          <p:cNvSpPr/>
          <p:nvPr userDrawn="1"/>
        </p:nvSpPr>
        <p:spPr>
          <a:xfrm>
            <a:off x="1457379" y="1607442"/>
            <a:ext cx="1711563" cy="40375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F4BEF1-0683-4B5C-B086-64770C19A185}"/>
              </a:ext>
            </a:extLst>
          </p:cNvPr>
          <p:cNvSpPr txBox="1"/>
          <p:nvPr userDrawn="1"/>
        </p:nvSpPr>
        <p:spPr>
          <a:xfrm>
            <a:off x="1599593" y="3284206"/>
            <a:ext cx="3114720" cy="2292935"/>
          </a:xfrm>
          <a:prstGeom prst="rect">
            <a:avLst/>
          </a:prstGeom>
          <a:noFill/>
        </p:spPr>
        <p:txBody>
          <a:bodyPr wrap="square" rtlCol="0">
            <a:spAutoFit/>
          </a:bodyPr>
          <a:lstStyle/>
          <a:p>
            <a:r>
              <a:rPr lang="en-US" sz="1100" b="1"/>
              <a:t>Mia was previously diagnosed with bipolar disorder which was well controlled with medication. This medication, which is unsafe to take when pregnant or breastfeeding, was discontinued by Mia’s doctor.</a:t>
            </a:r>
          </a:p>
          <a:p>
            <a:endParaRPr lang="en-US" sz="1100" b="1"/>
          </a:p>
          <a:p>
            <a:r>
              <a:rPr lang="en-US" sz="1100" b="1"/>
              <a:t>Six months after giving birth, Mia could not resume taking her medications in order to safely breastfeed. At this point, Mia’s depression became severe, she did not feel she had the support of friends and family, and she had a plan to commit suicide.</a:t>
            </a:r>
          </a:p>
        </p:txBody>
      </p:sp>
      <p:sp>
        <p:nvSpPr>
          <p:cNvPr id="14" name="Isosceles Triangle 13">
            <a:extLst>
              <a:ext uri="{FF2B5EF4-FFF2-40B4-BE49-F238E27FC236}">
                <a16:creationId xmlns:a16="http://schemas.microsoft.com/office/drawing/2014/main" id="{1972DFD9-5ADC-4285-8156-F53750358E73}"/>
              </a:ext>
            </a:extLst>
          </p:cNvPr>
          <p:cNvSpPr/>
          <p:nvPr userDrawn="1"/>
        </p:nvSpPr>
        <p:spPr>
          <a:xfrm rot="10800000">
            <a:off x="7131529" y="1606500"/>
            <a:ext cx="410317" cy="1696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354304F2-DF3F-4F48-86A7-1C9D61F1AAA0}"/>
              </a:ext>
            </a:extLst>
          </p:cNvPr>
          <p:cNvSpPr/>
          <p:nvPr userDrawn="1"/>
        </p:nvSpPr>
        <p:spPr>
          <a:xfrm rot="10800000">
            <a:off x="10370662" y="1598388"/>
            <a:ext cx="410317" cy="1696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A4D35B5-550B-4393-845A-B8DF8EFCB723}"/>
              </a:ext>
            </a:extLst>
          </p:cNvPr>
          <p:cNvSpPr txBox="1"/>
          <p:nvPr userDrawn="1"/>
        </p:nvSpPr>
        <p:spPr>
          <a:xfrm>
            <a:off x="8495690" y="1834903"/>
            <a:ext cx="2176042" cy="577081"/>
          </a:xfrm>
          <a:prstGeom prst="rect">
            <a:avLst/>
          </a:prstGeom>
          <a:noFill/>
        </p:spPr>
        <p:txBody>
          <a:bodyPr wrap="square" rtlCol="0">
            <a:spAutoFit/>
          </a:bodyPr>
          <a:lstStyle/>
          <a:p>
            <a:r>
              <a:rPr lang="en-US" sz="1050"/>
              <a:t>During the phone conversation, Jane discovered that Mia was feeling suicidal.</a:t>
            </a:r>
          </a:p>
        </p:txBody>
      </p:sp>
      <p:sp>
        <p:nvSpPr>
          <p:cNvPr id="17" name="Isosceles Triangle 16">
            <a:extLst>
              <a:ext uri="{FF2B5EF4-FFF2-40B4-BE49-F238E27FC236}">
                <a16:creationId xmlns:a16="http://schemas.microsoft.com/office/drawing/2014/main" id="{9CF87580-759C-48FB-B431-242FCA8C720E}"/>
              </a:ext>
            </a:extLst>
          </p:cNvPr>
          <p:cNvSpPr/>
          <p:nvPr userDrawn="1"/>
        </p:nvSpPr>
        <p:spPr>
          <a:xfrm rot="10800000">
            <a:off x="10369291" y="3274965"/>
            <a:ext cx="410317" cy="1696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U-Turn 17">
            <a:extLst>
              <a:ext uri="{FF2B5EF4-FFF2-40B4-BE49-F238E27FC236}">
                <a16:creationId xmlns:a16="http://schemas.microsoft.com/office/drawing/2014/main" id="{BE769184-E263-4D90-ABA0-905C87005B1E}"/>
              </a:ext>
            </a:extLst>
          </p:cNvPr>
          <p:cNvSpPr/>
          <p:nvPr userDrawn="1"/>
        </p:nvSpPr>
        <p:spPr>
          <a:xfrm rot="16200000">
            <a:off x="4316368" y="3818104"/>
            <a:ext cx="1856697" cy="587168"/>
          </a:xfrm>
          <a:prstGeom prst="uturnArrow">
            <a:avLst>
              <a:gd name="adj1" fmla="val 16194"/>
              <a:gd name="adj2" fmla="val 8097"/>
              <a:gd name="adj3" fmla="val 0"/>
              <a:gd name="adj4" fmla="val 43750"/>
              <a:gd name="adj5" fmla="val 75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Arrow: U-Turn 18">
            <a:extLst>
              <a:ext uri="{FF2B5EF4-FFF2-40B4-BE49-F238E27FC236}">
                <a16:creationId xmlns:a16="http://schemas.microsoft.com/office/drawing/2014/main" id="{49804CE6-F210-474F-AF49-3D95695FAB18}"/>
              </a:ext>
            </a:extLst>
          </p:cNvPr>
          <p:cNvSpPr/>
          <p:nvPr userDrawn="1"/>
        </p:nvSpPr>
        <p:spPr>
          <a:xfrm flipV="1">
            <a:off x="4951132" y="4450529"/>
            <a:ext cx="6277201" cy="589508"/>
          </a:xfrm>
          <a:prstGeom prst="uturnArrow">
            <a:avLst>
              <a:gd name="adj1" fmla="val 16194"/>
              <a:gd name="adj2" fmla="val 8097"/>
              <a:gd name="adj3" fmla="val 0"/>
              <a:gd name="adj4" fmla="val 43750"/>
              <a:gd name="adj5" fmla="val 75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Isosceles Triangle 19">
            <a:extLst>
              <a:ext uri="{FF2B5EF4-FFF2-40B4-BE49-F238E27FC236}">
                <a16:creationId xmlns:a16="http://schemas.microsoft.com/office/drawing/2014/main" id="{D4D88B12-89B8-4C53-AD05-4C79B106574A}"/>
              </a:ext>
            </a:extLst>
          </p:cNvPr>
          <p:cNvSpPr/>
          <p:nvPr userDrawn="1"/>
        </p:nvSpPr>
        <p:spPr>
          <a:xfrm rot="10800000">
            <a:off x="10345544" y="5040037"/>
            <a:ext cx="410317" cy="16961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0B88F64-725D-42A9-9F14-C4F11A4EB81C}"/>
              </a:ext>
            </a:extLst>
          </p:cNvPr>
          <p:cNvSpPr/>
          <p:nvPr userDrawn="1"/>
        </p:nvSpPr>
        <p:spPr>
          <a:xfrm>
            <a:off x="9179234" y="1267841"/>
            <a:ext cx="884555" cy="350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U-Turn 21">
            <a:extLst>
              <a:ext uri="{FF2B5EF4-FFF2-40B4-BE49-F238E27FC236}">
                <a16:creationId xmlns:a16="http://schemas.microsoft.com/office/drawing/2014/main" id="{134A7B6D-C5A0-472F-964E-2A87875C2B30}"/>
              </a:ext>
            </a:extLst>
          </p:cNvPr>
          <p:cNvSpPr/>
          <p:nvPr userDrawn="1"/>
        </p:nvSpPr>
        <p:spPr>
          <a:xfrm>
            <a:off x="2440646" y="1514024"/>
            <a:ext cx="9184840" cy="589508"/>
          </a:xfrm>
          <a:prstGeom prst="uturnArrow">
            <a:avLst>
              <a:gd name="adj1" fmla="val 16194"/>
              <a:gd name="adj2" fmla="val 8097"/>
              <a:gd name="adj3" fmla="val 0"/>
              <a:gd name="adj4" fmla="val 43750"/>
              <a:gd name="adj5" fmla="val 75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8DA3B9A9-8016-4698-9179-368C2788303B}"/>
              </a:ext>
            </a:extLst>
          </p:cNvPr>
          <p:cNvSpPr txBox="1"/>
          <p:nvPr userDrawn="1"/>
        </p:nvSpPr>
        <p:spPr>
          <a:xfrm>
            <a:off x="5292118" y="1821856"/>
            <a:ext cx="2473412" cy="1061829"/>
          </a:xfrm>
          <a:prstGeom prst="rect">
            <a:avLst/>
          </a:prstGeom>
          <a:noFill/>
        </p:spPr>
        <p:txBody>
          <a:bodyPr wrap="square" rtlCol="0">
            <a:spAutoFit/>
          </a:bodyPr>
          <a:lstStyle/>
          <a:p>
            <a:r>
              <a:rPr lang="en-US" sz="1050"/>
              <a:t>A Maternity Support Program nurse realized that Mia needed help and was referred to Behavioral Health. Jane, a Behavioral Health specialist, received the referral and immediately reached out to Mia.</a:t>
            </a:r>
          </a:p>
        </p:txBody>
      </p:sp>
      <p:sp>
        <p:nvSpPr>
          <p:cNvPr id="24" name="Rectangle 23">
            <a:extLst>
              <a:ext uri="{FF2B5EF4-FFF2-40B4-BE49-F238E27FC236}">
                <a16:creationId xmlns:a16="http://schemas.microsoft.com/office/drawing/2014/main" id="{19812DAA-8491-4A5D-8A78-4C6D6D031197}"/>
              </a:ext>
            </a:extLst>
          </p:cNvPr>
          <p:cNvSpPr/>
          <p:nvPr userDrawn="1"/>
        </p:nvSpPr>
        <p:spPr>
          <a:xfrm>
            <a:off x="10967019" y="4934530"/>
            <a:ext cx="648593" cy="625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62E9192-184F-48B6-8C94-4B7F0E480990}"/>
              </a:ext>
            </a:extLst>
          </p:cNvPr>
          <p:cNvSpPr txBox="1"/>
          <p:nvPr userDrawn="1"/>
        </p:nvSpPr>
        <p:spPr>
          <a:xfrm>
            <a:off x="8499188" y="3491793"/>
            <a:ext cx="2327430" cy="1223412"/>
          </a:xfrm>
          <a:prstGeom prst="rect">
            <a:avLst/>
          </a:prstGeom>
          <a:noFill/>
        </p:spPr>
        <p:txBody>
          <a:bodyPr wrap="square" rtlCol="0">
            <a:spAutoFit/>
          </a:bodyPr>
          <a:lstStyle/>
          <a:p>
            <a:r>
              <a:rPr lang="en-US" sz="1050"/>
              <a:t>Jane worked quickly to help Mia develop a safety plan for stabilizing her depression. Jane connected with Mia’s outpatient providers, including a psychiatrist and counselor, and the Maternity Support Program nurse.</a:t>
            </a:r>
          </a:p>
        </p:txBody>
      </p:sp>
      <p:sp>
        <p:nvSpPr>
          <p:cNvPr id="26" name="TextBox 25">
            <a:extLst>
              <a:ext uri="{FF2B5EF4-FFF2-40B4-BE49-F238E27FC236}">
                <a16:creationId xmlns:a16="http://schemas.microsoft.com/office/drawing/2014/main" id="{F682B277-8EF9-4BBA-AACE-372CCFEE4762}"/>
              </a:ext>
            </a:extLst>
          </p:cNvPr>
          <p:cNvSpPr txBox="1"/>
          <p:nvPr userDrawn="1"/>
        </p:nvSpPr>
        <p:spPr>
          <a:xfrm>
            <a:off x="1636683" y="2878440"/>
            <a:ext cx="2370552" cy="461665"/>
          </a:xfrm>
          <a:prstGeom prst="rect">
            <a:avLst/>
          </a:prstGeom>
          <a:noFill/>
        </p:spPr>
        <p:txBody>
          <a:bodyPr wrap="square" rtlCol="0">
            <a:spAutoFit/>
          </a:bodyPr>
          <a:lstStyle/>
          <a:p>
            <a:pPr algn="ctr"/>
            <a:r>
              <a:rPr lang="en-US" sz="2400" b="1">
                <a:latin typeface="+mj-lt"/>
              </a:rPr>
              <a:t>Meet Mia</a:t>
            </a:r>
          </a:p>
        </p:txBody>
      </p:sp>
      <p:sp>
        <p:nvSpPr>
          <p:cNvPr id="27" name="Arrow: U-Turn 26">
            <a:extLst>
              <a:ext uri="{FF2B5EF4-FFF2-40B4-BE49-F238E27FC236}">
                <a16:creationId xmlns:a16="http://schemas.microsoft.com/office/drawing/2014/main" id="{B9F14D25-F2FD-4D23-B77B-2040E38CEF46}"/>
              </a:ext>
            </a:extLst>
          </p:cNvPr>
          <p:cNvSpPr/>
          <p:nvPr userDrawn="1"/>
        </p:nvSpPr>
        <p:spPr>
          <a:xfrm rot="5400000" flipH="1">
            <a:off x="10366117" y="2015596"/>
            <a:ext cx="1929230" cy="589508"/>
          </a:xfrm>
          <a:prstGeom prst="uturnArrow">
            <a:avLst>
              <a:gd name="adj1" fmla="val 16194"/>
              <a:gd name="adj2" fmla="val 8097"/>
              <a:gd name="adj3" fmla="val 0"/>
              <a:gd name="adj4" fmla="val 43750"/>
              <a:gd name="adj5" fmla="val 75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7F83D050-A1AD-46D2-8F61-91D4DD13DEEC}"/>
              </a:ext>
            </a:extLst>
          </p:cNvPr>
          <p:cNvGrpSpPr/>
          <p:nvPr userDrawn="1"/>
        </p:nvGrpSpPr>
        <p:grpSpPr>
          <a:xfrm>
            <a:off x="7649368" y="1207890"/>
            <a:ext cx="731520" cy="731520"/>
            <a:chOff x="7330601" y="1218235"/>
            <a:chExt cx="731520" cy="731520"/>
          </a:xfrm>
        </p:grpSpPr>
        <p:sp>
          <p:nvSpPr>
            <p:cNvPr id="29" name="Oval 28">
              <a:extLst>
                <a:ext uri="{FF2B5EF4-FFF2-40B4-BE49-F238E27FC236}">
                  <a16:creationId xmlns:a16="http://schemas.microsoft.com/office/drawing/2014/main" id="{A15D422A-00DC-4A14-94DA-8EE5D175DFAD}"/>
                </a:ext>
              </a:extLst>
            </p:cNvPr>
            <p:cNvSpPr/>
            <p:nvPr/>
          </p:nvSpPr>
          <p:spPr>
            <a:xfrm>
              <a:off x="7330601" y="1218235"/>
              <a:ext cx="731520" cy="731520"/>
            </a:xfrm>
            <a:prstGeom prst="ellipse">
              <a:avLst/>
            </a:prstGeom>
            <a:solidFill>
              <a:schemeClr val="bg1"/>
            </a:solidFill>
            <a:ln>
              <a:noFill/>
            </a:ln>
            <a:effectLst>
              <a:outerShdw blurRad="165100" dist="38100" algn="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Icon&#10;&#10;Description automatically generated">
              <a:extLst>
                <a:ext uri="{FF2B5EF4-FFF2-40B4-BE49-F238E27FC236}">
                  <a16:creationId xmlns:a16="http://schemas.microsoft.com/office/drawing/2014/main" id="{8A4BD4FB-C652-49F0-AE79-B0326AEC1E8A}"/>
                </a:ext>
              </a:extLst>
            </p:cNvPr>
            <p:cNvPicPr>
              <a:picLocks noChangeAspect="1"/>
            </p:cNvPicPr>
            <p:nvPr/>
          </p:nvPicPr>
          <p:blipFill>
            <a:blip r:embed="rId3"/>
            <a:stretch>
              <a:fillRect/>
            </a:stretch>
          </p:blipFill>
          <p:spPr>
            <a:xfrm>
              <a:off x="7427930" y="1304930"/>
              <a:ext cx="548640" cy="548640"/>
            </a:xfrm>
            <a:prstGeom prst="rect">
              <a:avLst/>
            </a:prstGeom>
          </p:spPr>
        </p:pic>
      </p:grpSp>
      <p:sp>
        <p:nvSpPr>
          <p:cNvPr id="31" name="Isosceles Triangle 30">
            <a:extLst>
              <a:ext uri="{FF2B5EF4-FFF2-40B4-BE49-F238E27FC236}">
                <a16:creationId xmlns:a16="http://schemas.microsoft.com/office/drawing/2014/main" id="{76766E98-CFB9-4ED1-AD80-F6A3C2602D38}"/>
              </a:ext>
            </a:extLst>
          </p:cNvPr>
          <p:cNvSpPr/>
          <p:nvPr userDrawn="1"/>
        </p:nvSpPr>
        <p:spPr>
          <a:xfrm rot="10800000">
            <a:off x="7107203" y="3274965"/>
            <a:ext cx="410317" cy="16961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88ACB7B-85DB-440A-9507-B27B2379C97A}"/>
              </a:ext>
            </a:extLst>
          </p:cNvPr>
          <p:cNvSpPr txBox="1"/>
          <p:nvPr userDrawn="1"/>
        </p:nvSpPr>
        <p:spPr>
          <a:xfrm>
            <a:off x="5265508" y="3530259"/>
            <a:ext cx="2520930" cy="1061829"/>
          </a:xfrm>
          <a:prstGeom prst="rect">
            <a:avLst/>
          </a:prstGeom>
          <a:noFill/>
        </p:spPr>
        <p:txBody>
          <a:bodyPr wrap="square" rtlCol="0">
            <a:spAutoFit/>
          </a:bodyPr>
          <a:lstStyle/>
          <a:p>
            <a:r>
              <a:rPr lang="en-US" sz="1050"/>
              <a:t>Once Mia’s condition was stabilized, Jane continued to reach out to Mia to ensure she was continuing her therapy visits, resuming her medications, and participating in new parent programs to help her bond with her baby.</a:t>
            </a:r>
          </a:p>
        </p:txBody>
      </p:sp>
      <p:sp>
        <p:nvSpPr>
          <p:cNvPr id="33" name="TextBox 32">
            <a:extLst>
              <a:ext uri="{FF2B5EF4-FFF2-40B4-BE49-F238E27FC236}">
                <a16:creationId xmlns:a16="http://schemas.microsoft.com/office/drawing/2014/main" id="{C4BB921F-89E5-415E-9239-82F63F2B3043}"/>
              </a:ext>
            </a:extLst>
          </p:cNvPr>
          <p:cNvSpPr txBox="1"/>
          <p:nvPr userDrawn="1"/>
        </p:nvSpPr>
        <p:spPr>
          <a:xfrm>
            <a:off x="7213668" y="5237367"/>
            <a:ext cx="4044467" cy="577081"/>
          </a:xfrm>
          <a:prstGeom prst="rect">
            <a:avLst/>
          </a:prstGeom>
          <a:noFill/>
        </p:spPr>
        <p:txBody>
          <a:bodyPr wrap="square" rtlCol="0">
            <a:spAutoFit/>
          </a:bodyPr>
          <a:lstStyle/>
          <a:p>
            <a:r>
              <a:rPr lang="en-US" sz="1050"/>
              <a:t>By case closure, Mia was no longer considering hurting herself and was ready to enjoy motherhood. Her PHQ-9 score went from 17 (severe depression) to 4 (no risk of depression).</a:t>
            </a:r>
          </a:p>
        </p:txBody>
      </p:sp>
      <p:grpSp>
        <p:nvGrpSpPr>
          <p:cNvPr id="34" name="Group 33">
            <a:extLst>
              <a:ext uri="{FF2B5EF4-FFF2-40B4-BE49-F238E27FC236}">
                <a16:creationId xmlns:a16="http://schemas.microsoft.com/office/drawing/2014/main" id="{87FD39E5-2F90-4349-B5DF-5C59282251A2}"/>
              </a:ext>
            </a:extLst>
          </p:cNvPr>
          <p:cNvGrpSpPr/>
          <p:nvPr userDrawn="1"/>
        </p:nvGrpSpPr>
        <p:grpSpPr>
          <a:xfrm>
            <a:off x="10895048" y="1230730"/>
            <a:ext cx="731520" cy="731520"/>
            <a:chOff x="10886521" y="2857037"/>
            <a:chExt cx="731520" cy="731520"/>
          </a:xfrm>
        </p:grpSpPr>
        <p:sp>
          <p:nvSpPr>
            <p:cNvPr id="35" name="Oval 34">
              <a:extLst>
                <a:ext uri="{FF2B5EF4-FFF2-40B4-BE49-F238E27FC236}">
                  <a16:creationId xmlns:a16="http://schemas.microsoft.com/office/drawing/2014/main" id="{DECCE454-DC1E-4BCB-BF79-293CB6F5285F}"/>
                </a:ext>
              </a:extLst>
            </p:cNvPr>
            <p:cNvSpPr/>
            <p:nvPr/>
          </p:nvSpPr>
          <p:spPr>
            <a:xfrm>
              <a:off x="10886521" y="2857037"/>
              <a:ext cx="731520" cy="731520"/>
            </a:xfrm>
            <a:prstGeom prst="ellipse">
              <a:avLst/>
            </a:prstGeom>
            <a:solidFill>
              <a:schemeClr val="bg1"/>
            </a:solidFill>
            <a:ln>
              <a:noFill/>
            </a:ln>
            <a:effectLst>
              <a:outerShdw blurRad="165100" dist="38100" algn="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descr="Icon&#10;&#10;Description automatically generated">
              <a:extLst>
                <a:ext uri="{FF2B5EF4-FFF2-40B4-BE49-F238E27FC236}">
                  <a16:creationId xmlns:a16="http://schemas.microsoft.com/office/drawing/2014/main" id="{12D82FE5-EC74-4968-9588-CEBB4991CE40}"/>
                </a:ext>
              </a:extLst>
            </p:cNvPr>
            <p:cNvPicPr>
              <a:picLocks noChangeAspect="1"/>
            </p:cNvPicPr>
            <p:nvPr/>
          </p:nvPicPr>
          <p:blipFill>
            <a:blip r:embed="rId4"/>
            <a:stretch>
              <a:fillRect/>
            </a:stretch>
          </p:blipFill>
          <p:spPr>
            <a:xfrm>
              <a:off x="10984916" y="2949323"/>
              <a:ext cx="551383" cy="548640"/>
            </a:xfrm>
            <a:prstGeom prst="rect">
              <a:avLst/>
            </a:prstGeom>
          </p:spPr>
        </p:pic>
      </p:grpSp>
      <p:grpSp>
        <p:nvGrpSpPr>
          <p:cNvPr id="37" name="Group 36">
            <a:extLst>
              <a:ext uri="{FF2B5EF4-FFF2-40B4-BE49-F238E27FC236}">
                <a16:creationId xmlns:a16="http://schemas.microsoft.com/office/drawing/2014/main" id="{6F0298DD-C4B2-4A31-87E8-2E5C5ADB988D}"/>
              </a:ext>
            </a:extLst>
          </p:cNvPr>
          <p:cNvGrpSpPr/>
          <p:nvPr userDrawn="1"/>
        </p:nvGrpSpPr>
        <p:grpSpPr>
          <a:xfrm>
            <a:off x="10889570" y="2840120"/>
            <a:ext cx="731520" cy="731520"/>
            <a:chOff x="7329340" y="4455297"/>
            <a:chExt cx="731520" cy="731520"/>
          </a:xfrm>
        </p:grpSpPr>
        <p:sp>
          <p:nvSpPr>
            <p:cNvPr id="38" name="Oval 37">
              <a:extLst>
                <a:ext uri="{FF2B5EF4-FFF2-40B4-BE49-F238E27FC236}">
                  <a16:creationId xmlns:a16="http://schemas.microsoft.com/office/drawing/2014/main" id="{F765A831-9CC5-4D54-AA72-2422F5CA3B64}"/>
                </a:ext>
              </a:extLst>
            </p:cNvPr>
            <p:cNvSpPr/>
            <p:nvPr/>
          </p:nvSpPr>
          <p:spPr>
            <a:xfrm>
              <a:off x="7329340" y="4455297"/>
              <a:ext cx="731520" cy="731520"/>
            </a:xfrm>
            <a:prstGeom prst="ellipse">
              <a:avLst/>
            </a:prstGeom>
            <a:solidFill>
              <a:schemeClr val="bg1"/>
            </a:solidFill>
            <a:ln>
              <a:noFill/>
            </a:ln>
            <a:effectLst>
              <a:outerShdw blurRad="165100" dist="38100" algn="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descr="Icon&#10;&#10;Description automatically generated">
              <a:extLst>
                <a:ext uri="{FF2B5EF4-FFF2-40B4-BE49-F238E27FC236}">
                  <a16:creationId xmlns:a16="http://schemas.microsoft.com/office/drawing/2014/main" id="{5313939C-26F0-42D2-AF4D-FE9854E4E32C}"/>
                </a:ext>
              </a:extLst>
            </p:cNvPr>
            <p:cNvPicPr>
              <a:picLocks noChangeAspect="1"/>
            </p:cNvPicPr>
            <p:nvPr/>
          </p:nvPicPr>
          <p:blipFill>
            <a:blip r:embed="rId5"/>
            <a:stretch>
              <a:fillRect/>
            </a:stretch>
          </p:blipFill>
          <p:spPr>
            <a:xfrm>
              <a:off x="7424656" y="4549578"/>
              <a:ext cx="548640" cy="548640"/>
            </a:xfrm>
            <a:prstGeom prst="rect">
              <a:avLst/>
            </a:prstGeom>
          </p:spPr>
        </p:pic>
      </p:grpSp>
      <p:grpSp>
        <p:nvGrpSpPr>
          <p:cNvPr id="40" name="Group 39">
            <a:extLst>
              <a:ext uri="{FF2B5EF4-FFF2-40B4-BE49-F238E27FC236}">
                <a16:creationId xmlns:a16="http://schemas.microsoft.com/office/drawing/2014/main" id="{325FED23-C679-4C55-A83A-56F6F12B651B}"/>
              </a:ext>
            </a:extLst>
          </p:cNvPr>
          <p:cNvGrpSpPr/>
          <p:nvPr userDrawn="1"/>
        </p:nvGrpSpPr>
        <p:grpSpPr>
          <a:xfrm>
            <a:off x="10905760" y="4515675"/>
            <a:ext cx="731520" cy="731520"/>
            <a:chOff x="7645568" y="2919041"/>
            <a:chExt cx="731520" cy="731520"/>
          </a:xfrm>
        </p:grpSpPr>
        <p:sp>
          <p:nvSpPr>
            <p:cNvPr id="41" name="Oval 40">
              <a:extLst>
                <a:ext uri="{FF2B5EF4-FFF2-40B4-BE49-F238E27FC236}">
                  <a16:creationId xmlns:a16="http://schemas.microsoft.com/office/drawing/2014/main" id="{6DE0C8DD-ABBD-490F-8E87-0E10845B02D8}"/>
                </a:ext>
              </a:extLst>
            </p:cNvPr>
            <p:cNvSpPr/>
            <p:nvPr/>
          </p:nvSpPr>
          <p:spPr>
            <a:xfrm>
              <a:off x="7645568" y="2919041"/>
              <a:ext cx="731520" cy="731520"/>
            </a:xfrm>
            <a:prstGeom prst="ellipse">
              <a:avLst/>
            </a:prstGeom>
            <a:solidFill>
              <a:schemeClr val="bg1"/>
            </a:solidFill>
            <a:ln>
              <a:noFill/>
            </a:ln>
            <a:effectLst>
              <a:outerShdw blurRad="165100" dist="38100" algn="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descr="Logo, icon&#10;&#10;Description automatically generated">
              <a:extLst>
                <a:ext uri="{FF2B5EF4-FFF2-40B4-BE49-F238E27FC236}">
                  <a16:creationId xmlns:a16="http://schemas.microsoft.com/office/drawing/2014/main" id="{BCCCB0CA-B0E6-4C21-A0E9-9054CBCEDDFD}"/>
                </a:ext>
              </a:extLst>
            </p:cNvPr>
            <p:cNvPicPr>
              <a:picLocks noChangeAspect="1"/>
            </p:cNvPicPr>
            <p:nvPr/>
          </p:nvPicPr>
          <p:blipFill>
            <a:blip r:embed="rId6"/>
            <a:stretch>
              <a:fillRect/>
            </a:stretch>
          </p:blipFill>
          <p:spPr>
            <a:xfrm>
              <a:off x="7739436" y="3005976"/>
              <a:ext cx="548640" cy="548640"/>
            </a:xfrm>
            <a:prstGeom prst="rect">
              <a:avLst/>
            </a:prstGeom>
          </p:spPr>
        </p:pic>
      </p:grpSp>
      <p:grpSp>
        <p:nvGrpSpPr>
          <p:cNvPr id="43" name="Group 42">
            <a:extLst>
              <a:ext uri="{FF2B5EF4-FFF2-40B4-BE49-F238E27FC236}">
                <a16:creationId xmlns:a16="http://schemas.microsoft.com/office/drawing/2014/main" id="{D31C0EB8-A1B2-4C31-8672-8BCF4E313A25}"/>
              </a:ext>
            </a:extLst>
          </p:cNvPr>
          <p:cNvGrpSpPr/>
          <p:nvPr userDrawn="1"/>
        </p:nvGrpSpPr>
        <p:grpSpPr>
          <a:xfrm>
            <a:off x="7609446" y="2878440"/>
            <a:ext cx="731520" cy="731520"/>
            <a:chOff x="10885346" y="1213490"/>
            <a:chExt cx="731520" cy="731520"/>
          </a:xfrm>
        </p:grpSpPr>
        <p:sp>
          <p:nvSpPr>
            <p:cNvPr id="44" name="Oval 43">
              <a:extLst>
                <a:ext uri="{FF2B5EF4-FFF2-40B4-BE49-F238E27FC236}">
                  <a16:creationId xmlns:a16="http://schemas.microsoft.com/office/drawing/2014/main" id="{5044BF85-C8D0-4C09-919C-6C9DCF0DD84D}"/>
                </a:ext>
              </a:extLst>
            </p:cNvPr>
            <p:cNvSpPr/>
            <p:nvPr/>
          </p:nvSpPr>
          <p:spPr>
            <a:xfrm>
              <a:off x="10885346" y="1213490"/>
              <a:ext cx="731520" cy="731520"/>
            </a:xfrm>
            <a:prstGeom prst="ellipse">
              <a:avLst/>
            </a:prstGeom>
            <a:solidFill>
              <a:schemeClr val="bg1"/>
            </a:solidFill>
            <a:ln>
              <a:noFill/>
            </a:ln>
            <a:effectLst>
              <a:outerShdw blurRad="165100" dist="38100" algn="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descr="Icon&#10;&#10;Description automatically generated">
              <a:extLst>
                <a:ext uri="{FF2B5EF4-FFF2-40B4-BE49-F238E27FC236}">
                  <a16:creationId xmlns:a16="http://schemas.microsoft.com/office/drawing/2014/main" id="{EC34FC6F-2950-497D-84B0-2761B25247D5}"/>
                </a:ext>
              </a:extLst>
            </p:cNvPr>
            <p:cNvPicPr>
              <a:picLocks noChangeAspect="1"/>
            </p:cNvPicPr>
            <p:nvPr/>
          </p:nvPicPr>
          <p:blipFill>
            <a:blip r:embed="rId7"/>
            <a:stretch>
              <a:fillRect/>
            </a:stretch>
          </p:blipFill>
          <p:spPr>
            <a:xfrm>
              <a:off x="10976873" y="1309323"/>
              <a:ext cx="551383" cy="548640"/>
            </a:xfrm>
            <a:prstGeom prst="rect">
              <a:avLst/>
            </a:prstGeom>
          </p:spPr>
        </p:pic>
      </p:grpSp>
      <p:grpSp>
        <p:nvGrpSpPr>
          <p:cNvPr id="46" name="Group 45">
            <a:extLst>
              <a:ext uri="{FF2B5EF4-FFF2-40B4-BE49-F238E27FC236}">
                <a16:creationId xmlns:a16="http://schemas.microsoft.com/office/drawing/2014/main" id="{E7A39912-96B9-4C92-B27A-9871C427F571}"/>
              </a:ext>
            </a:extLst>
          </p:cNvPr>
          <p:cNvGrpSpPr/>
          <p:nvPr userDrawn="1"/>
        </p:nvGrpSpPr>
        <p:grpSpPr>
          <a:xfrm>
            <a:off x="2062146" y="1359592"/>
            <a:ext cx="1554480" cy="1554480"/>
            <a:chOff x="2059900" y="1369937"/>
            <a:chExt cx="1554480" cy="1554480"/>
          </a:xfrm>
        </p:grpSpPr>
        <p:sp>
          <p:nvSpPr>
            <p:cNvPr id="47" name="Oval 46">
              <a:extLst>
                <a:ext uri="{FF2B5EF4-FFF2-40B4-BE49-F238E27FC236}">
                  <a16:creationId xmlns:a16="http://schemas.microsoft.com/office/drawing/2014/main" id="{B17041A7-31E7-4B2B-BA95-555CCB51D2A7}"/>
                </a:ext>
              </a:extLst>
            </p:cNvPr>
            <p:cNvSpPr/>
            <p:nvPr/>
          </p:nvSpPr>
          <p:spPr>
            <a:xfrm>
              <a:off x="2059900" y="1369937"/>
              <a:ext cx="1554480" cy="15544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6" descr="A person holding a baby&#10;&#10;Description automatically generated">
              <a:extLst>
                <a:ext uri="{FF2B5EF4-FFF2-40B4-BE49-F238E27FC236}">
                  <a16:creationId xmlns:a16="http://schemas.microsoft.com/office/drawing/2014/main" id="{0BE8FDF9-CBF7-4022-8FA6-DFBE0463B6ED}"/>
                </a:ext>
              </a:extLst>
            </p:cNvPr>
            <p:cNvPicPr>
              <a:picLocks noChangeAspect="1"/>
            </p:cNvPicPr>
            <p:nvPr/>
          </p:nvPicPr>
          <p:blipFill rotWithShape="1">
            <a:blip r:embed="rId8"/>
            <a:srcRect l="1" r="3530"/>
            <a:stretch/>
          </p:blipFill>
          <p:spPr>
            <a:xfrm>
              <a:off x="2169880" y="1469952"/>
              <a:ext cx="1302996" cy="1327671"/>
            </a:xfrm>
            <a:prstGeom prst="ellipse">
              <a:avLst/>
            </a:prstGeom>
            <a:ln>
              <a:noFill/>
            </a:ln>
            <a:effectLst>
              <a:softEdge rad="0"/>
            </a:effectLst>
          </p:spPr>
        </p:pic>
      </p:grpSp>
      <p:sp>
        <p:nvSpPr>
          <p:cNvPr id="50" name="Title 10">
            <a:extLst>
              <a:ext uri="{FF2B5EF4-FFF2-40B4-BE49-F238E27FC236}">
                <a16:creationId xmlns:a16="http://schemas.microsoft.com/office/drawing/2014/main" id="{D5EE5C35-7E08-4206-B274-4F5DAD3D9B68}"/>
              </a:ext>
            </a:extLst>
          </p:cNvPr>
          <p:cNvSpPr txBox="1">
            <a:spLocks/>
          </p:cNvSpPr>
          <p:nvPr userDrawn="1"/>
        </p:nvSpPr>
        <p:spPr>
          <a:xfrm>
            <a:off x="512289" y="464958"/>
            <a:ext cx="11096132" cy="732508"/>
          </a:xfrm>
          <a:prstGeom prst="rect">
            <a:avLst/>
          </a:prstGeom>
        </p:spPr>
        <p:txBody>
          <a:bodyPr vert="horz" lIns="91440" tIns="45720" rIns="91440" bIns="45720" rtlCol="0" anchor="t" anchorCtr="0">
            <a:noAutofit/>
          </a:bodyPr>
          <a:lstStyle>
            <a:lvl1pPr algn="l" defTabSz="914377" rtl="0" eaLnBrk="1" latinLnBrk="0" hangingPunct="1">
              <a:lnSpc>
                <a:spcPct val="100000"/>
              </a:lnSpc>
              <a:spcBef>
                <a:spcPct val="0"/>
              </a:spcBef>
              <a:buNone/>
              <a:defRPr sz="3200" b="1" i="0" kern="1200" spc="0" baseline="0">
                <a:solidFill>
                  <a:schemeClr val="accent1"/>
                </a:solidFill>
                <a:latin typeface="+mj-lt"/>
                <a:ea typeface="+mj-ea"/>
                <a:cs typeface="+mj-cs"/>
              </a:defRPr>
            </a:lvl1pPr>
          </a:lstStyle>
          <a:p>
            <a:r>
              <a:rPr lang="en-US" dirty="0"/>
              <a:t>Member Journey: Behavioral Health</a:t>
            </a:r>
          </a:p>
        </p:txBody>
      </p:sp>
      <p:sp>
        <p:nvSpPr>
          <p:cNvPr id="51" name="TextBox 50">
            <a:extLst>
              <a:ext uri="{FF2B5EF4-FFF2-40B4-BE49-F238E27FC236}">
                <a16:creationId xmlns:a16="http://schemas.microsoft.com/office/drawing/2014/main" id="{6F488513-E1D9-4363-A1BA-47093BE2E291}"/>
              </a:ext>
            </a:extLst>
          </p:cNvPr>
          <p:cNvSpPr txBox="1"/>
          <p:nvPr userDrawn="1"/>
        </p:nvSpPr>
        <p:spPr>
          <a:xfrm>
            <a:off x="1118181" y="6032729"/>
            <a:ext cx="1777598" cy="222476"/>
          </a:xfrm>
          <a:prstGeom prst="rect">
            <a:avLst/>
          </a:prstGeom>
        </p:spPr>
        <p:txBody>
          <a:bodyPr vert="horz" lIns="91440" tIns="45720" rIns="91440" bIns="45720" rtlCol="0" anchor="b">
            <a:noAutofit/>
          </a:bodyPr>
          <a:lstStyle>
            <a:lvl1pPr indent="0">
              <a:lnSpc>
                <a:spcPct val="100000"/>
              </a:lnSpc>
              <a:spcBef>
                <a:spcPts val="400"/>
              </a:spcBef>
              <a:spcAft>
                <a:spcPts val="0"/>
              </a:spcAft>
              <a:buClr>
                <a:schemeClr val="accent1"/>
              </a:buClr>
              <a:buFont typeface="Arial" panose="020B0604020202020204" pitchFamily="34" charset="0"/>
              <a:buNone/>
              <a:tabLst/>
              <a:defRPr sz="933" b="0" i="0">
                <a:solidFill>
                  <a:schemeClr val="tx2"/>
                </a:solidFill>
                <a:cs typeface="Arial" panose="020B0604020202020204" pitchFamily="34" charset="0"/>
              </a:defRPr>
            </a:lvl1pPr>
            <a:lvl2pPr marL="292093" indent="-135463">
              <a:lnSpc>
                <a:spcPct val="90000"/>
              </a:lnSpc>
              <a:spcBef>
                <a:spcPts val="0"/>
              </a:spcBef>
              <a:spcAft>
                <a:spcPts val="800"/>
              </a:spcAft>
              <a:buClr>
                <a:schemeClr val="accent1"/>
              </a:buClr>
              <a:buFont typeface="System Font Regular"/>
              <a:buChar char="-"/>
              <a:tabLst/>
              <a:defRPr sz="1900" b="0" i="0">
                <a:solidFill>
                  <a:schemeClr val="accent1"/>
                </a:solidFill>
                <a:cs typeface="Arial" panose="020B0604020202020204" pitchFamily="34" charset="0"/>
              </a:defRPr>
            </a:lvl2pPr>
            <a:lvl3pPr marL="438140" indent="-135463">
              <a:lnSpc>
                <a:spcPct val="90000"/>
              </a:lnSpc>
              <a:spcBef>
                <a:spcPts val="0"/>
              </a:spcBef>
              <a:spcAft>
                <a:spcPts val="800"/>
              </a:spcAft>
              <a:buClr>
                <a:schemeClr val="accent1"/>
              </a:buClr>
              <a:buFont typeface="Arial" panose="020B0604020202020204" pitchFamily="34" charset="0"/>
              <a:buChar char="•"/>
              <a:tabLst/>
              <a:defRPr sz="1600" b="0" i="0">
                <a:solidFill>
                  <a:schemeClr val="accent1"/>
                </a:solidFill>
                <a:cs typeface="Arial" panose="020B0604020202020204" pitchFamily="34" charset="0"/>
              </a:defRPr>
            </a:lvl3pPr>
            <a:lvl4pPr marL="535504" indent="-97364">
              <a:lnSpc>
                <a:spcPct val="90000"/>
              </a:lnSpc>
              <a:spcBef>
                <a:spcPts val="0"/>
              </a:spcBef>
              <a:spcAft>
                <a:spcPts val="800"/>
              </a:spcAft>
              <a:buClr>
                <a:schemeClr val="accent1"/>
              </a:buClr>
              <a:buFont typeface="System Font Regular"/>
              <a:buChar char="-"/>
              <a:tabLst/>
              <a:defRPr sz="1500" b="0" i="0">
                <a:solidFill>
                  <a:schemeClr val="accent1"/>
                </a:solidFill>
                <a:cs typeface="Arial" panose="020B0604020202020204" pitchFamily="34" charset="0"/>
              </a:defRPr>
            </a:lvl4pPr>
            <a:lvl5pPr marL="694249" indent="-135463">
              <a:lnSpc>
                <a:spcPct val="90000"/>
              </a:lnSpc>
              <a:spcBef>
                <a:spcPts val="0"/>
              </a:spcBef>
              <a:spcAft>
                <a:spcPts val="800"/>
              </a:spcAft>
              <a:buClr>
                <a:schemeClr val="accent1"/>
              </a:buClr>
              <a:buFont typeface="Arial" panose="020B0604020202020204" pitchFamily="34" charset="0"/>
              <a:buChar char="•"/>
              <a:tabLst/>
              <a:defRPr sz="1400" b="0" i="0">
                <a:solidFill>
                  <a:schemeClr val="accent1"/>
                </a:solidFill>
                <a:cs typeface="Arial" panose="020B0604020202020204" pitchFamily="34" charset="0"/>
              </a:defRPr>
            </a:lvl5pPr>
            <a:lvl6pPr marL="2514537" indent="-228594">
              <a:lnSpc>
                <a:spcPct val="90000"/>
              </a:lnSpc>
              <a:spcBef>
                <a:spcPts val="500"/>
              </a:spcBef>
              <a:buFont typeface="Arial" panose="020B0604020202020204" pitchFamily="34" charset="0"/>
              <a:buChar char="•"/>
            </a:lvl6pPr>
            <a:lvl7pPr marL="2971726" indent="-228594">
              <a:lnSpc>
                <a:spcPct val="90000"/>
              </a:lnSpc>
              <a:spcBef>
                <a:spcPts val="500"/>
              </a:spcBef>
              <a:buFont typeface="Arial" panose="020B0604020202020204" pitchFamily="34" charset="0"/>
              <a:buChar char="•"/>
            </a:lvl7pPr>
            <a:lvl8pPr marL="3428914" indent="-228594">
              <a:lnSpc>
                <a:spcPct val="90000"/>
              </a:lnSpc>
              <a:spcBef>
                <a:spcPts val="500"/>
              </a:spcBef>
              <a:buFont typeface="Arial" panose="020B0604020202020204" pitchFamily="34" charset="0"/>
              <a:buChar char="•"/>
            </a:lvl8pPr>
            <a:lvl9pPr marL="3886103" indent="-228594">
              <a:lnSpc>
                <a:spcPct val="90000"/>
              </a:lnSpc>
              <a:spcBef>
                <a:spcPts val="500"/>
              </a:spcBef>
              <a:buFont typeface="Arial" panose="020B0604020202020204" pitchFamily="34" charset="0"/>
              <a:buChar char="•"/>
            </a:lvl9pPr>
          </a:lstStyle>
          <a:p>
            <a:pPr lvl="0" algn="r"/>
            <a:r>
              <a:rPr lang="en-US" sz="900" dirty="0"/>
              <a:t>For illustrative purposes only.</a:t>
            </a:r>
          </a:p>
        </p:txBody>
      </p:sp>
    </p:spTree>
    <p:extLst>
      <p:ext uri="{BB962C8B-B14F-4D97-AF65-F5344CB8AC3E}">
        <p14:creationId xmlns:p14="http://schemas.microsoft.com/office/powerpoint/2010/main" val="2614011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01668F-4F00-0646-B3E8-9FF107686AC8}"/>
              </a:ext>
            </a:extLst>
          </p:cNvPr>
          <p:cNvSpPr>
            <a:spLocks noGrp="1"/>
          </p:cNvSpPr>
          <p:nvPr>
            <p:ph type="title"/>
          </p:nvPr>
        </p:nvSpPr>
        <p:spPr>
          <a:xfrm>
            <a:off x="517233" y="469263"/>
            <a:ext cx="9680448" cy="732508"/>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93AE75A5-C5DD-F24E-B778-058E1A648C58}"/>
              </a:ext>
            </a:extLst>
          </p:cNvPr>
          <p:cNvSpPr>
            <a:spLocks noGrp="1"/>
          </p:cNvSpPr>
          <p:nvPr>
            <p:ph type="body" idx="1"/>
          </p:nvPr>
        </p:nvSpPr>
        <p:spPr>
          <a:xfrm>
            <a:off x="499872" y="1501605"/>
            <a:ext cx="9680448" cy="422017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3301E51-C0D1-1145-9586-FD3CE3D91F61}"/>
              </a:ext>
            </a:extLst>
          </p:cNvPr>
          <p:cNvSpPr>
            <a:spLocks noGrp="1"/>
          </p:cNvSpPr>
          <p:nvPr>
            <p:ph type="sldNum" sz="quarter" idx="4"/>
          </p:nvPr>
        </p:nvSpPr>
        <p:spPr>
          <a:xfrm>
            <a:off x="11214331" y="6242305"/>
            <a:ext cx="470647" cy="374396"/>
          </a:xfrm>
          <a:prstGeom prst="rect">
            <a:avLst/>
          </a:prstGeom>
        </p:spPr>
        <p:txBody>
          <a:bodyPr vert="horz" lIns="91440" tIns="45720" rIns="91440" bIns="45720" rtlCol="0" anchor="ctr"/>
          <a:lstStyle>
            <a:lvl1pPr algn="r">
              <a:defRPr sz="1067" b="0" i="0">
                <a:solidFill>
                  <a:schemeClr val="tx1"/>
                </a:solidFill>
                <a:latin typeface="Arial" panose="020B0604020202020204" pitchFamily="34" charset="0"/>
                <a:cs typeface="Arial" panose="020B0604020202020204" pitchFamily="34" charset="0"/>
              </a:defRPr>
            </a:lvl1pPr>
          </a:lstStyle>
          <a:p>
            <a:fld id="{66DE20E4-D496-034F-914D-F7F15B93E95B}" type="slidenum">
              <a:rPr lang="en-US" smtClean="0"/>
              <a:pPr/>
              <a:t>‹#›</a:t>
            </a:fld>
            <a:endParaRPr lang="en-US" dirty="0"/>
          </a:p>
        </p:txBody>
      </p:sp>
      <p:sp>
        <p:nvSpPr>
          <p:cNvPr id="8" name="TextBox 7">
            <a:extLst>
              <a:ext uri="{FF2B5EF4-FFF2-40B4-BE49-F238E27FC236}">
                <a16:creationId xmlns:a16="http://schemas.microsoft.com/office/drawing/2014/main" id="{9ED704B1-56F3-BC48-B63B-4E3939705733}"/>
              </a:ext>
            </a:extLst>
          </p:cNvPr>
          <p:cNvSpPr txBox="1"/>
          <p:nvPr userDrawn="1"/>
        </p:nvSpPr>
        <p:spPr>
          <a:xfrm>
            <a:off x="1097280" y="6332817"/>
            <a:ext cx="3151512"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2025 United HealthCare Services, Inc. All Rights Reserved.</a:t>
            </a:r>
          </a:p>
        </p:txBody>
      </p:sp>
      <p:sp>
        <p:nvSpPr>
          <p:cNvPr id="10" name="Graphic 8">
            <a:extLst>
              <a:ext uri="{FF2B5EF4-FFF2-40B4-BE49-F238E27FC236}">
                <a16:creationId xmlns:a16="http://schemas.microsoft.com/office/drawing/2014/main" id="{129DDFE8-CD12-8644-AE9F-FB940196156F}"/>
              </a:ext>
            </a:extLst>
          </p:cNvPr>
          <p:cNvSpPr/>
          <p:nvPr userDrawn="1"/>
        </p:nvSpPr>
        <p:spPr>
          <a:xfrm>
            <a:off x="609602" y="6213960"/>
            <a:ext cx="177533" cy="309701"/>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dirty="0"/>
          </a:p>
        </p:txBody>
      </p:sp>
      <p:sp>
        <p:nvSpPr>
          <p:cNvPr id="4" name="Footer Placeholder 3">
            <a:extLst>
              <a:ext uri="{FF2B5EF4-FFF2-40B4-BE49-F238E27FC236}">
                <a16:creationId xmlns:a16="http://schemas.microsoft.com/office/drawing/2014/main" id="{AA7BA7B7-B988-9548-9455-35B566EB356C}"/>
              </a:ext>
            </a:extLst>
          </p:cNvPr>
          <p:cNvSpPr>
            <a:spLocks noGrp="1"/>
          </p:cNvSpPr>
          <p:nvPr>
            <p:ph type="ftr" sz="quarter" idx="3"/>
          </p:nvPr>
        </p:nvSpPr>
        <p:spPr>
          <a:xfrm>
            <a:off x="7914273" y="6241565"/>
            <a:ext cx="3300057" cy="366183"/>
          </a:xfrm>
          <a:prstGeom prst="rect">
            <a:avLst/>
          </a:prstGeom>
        </p:spPr>
        <p:txBody>
          <a:bodyPr vert="horz" lIns="91440" tIns="45720" rIns="91440" bIns="45720" rtlCol="0" anchor="ctr"/>
          <a:lstStyle>
            <a:lvl1pPr algn="r">
              <a:defRPr sz="1067">
                <a:solidFill>
                  <a:schemeClr val="tx1"/>
                </a:solidFill>
              </a:defRPr>
            </a:lvl1pPr>
          </a:lstStyle>
          <a:p>
            <a:r>
              <a:rPr lang="en-US" dirty="0"/>
              <a:t>Type division name here</a:t>
            </a:r>
          </a:p>
        </p:txBody>
      </p:sp>
    </p:spTree>
    <p:extLst>
      <p:ext uri="{BB962C8B-B14F-4D97-AF65-F5344CB8AC3E}">
        <p14:creationId xmlns:p14="http://schemas.microsoft.com/office/powerpoint/2010/main" val="4150890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Lst>
  <p:hf hdr="0" ftr="0" dt="0"/>
  <p:txStyles>
    <p:titleStyle>
      <a:lvl1pPr algn="l" defTabSz="914377" rtl="0" eaLnBrk="1" latinLnBrk="0" hangingPunct="1">
        <a:lnSpc>
          <a:spcPct val="100000"/>
        </a:lnSpc>
        <a:spcBef>
          <a:spcPct val="0"/>
        </a:spcBef>
        <a:buNone/>
        <a:defRPr sz="3200" b="1" i="0" kern="1200" spc="0" baseline="0">
          <a:solidFill>
            <a:schemeClr val="accent1"/>
          </a:solidFill>
          <a:latin typeface="+mj-lt"/>
          <a:ea typeface="+mj-ea"/>
          <a:cs typeface="+mj-cs"/>
        </a:defRPr>
      </a:lvl1pPr>
    </p:titleStyle>
    <p:bodyStyle>
      <a:lvl1pPr marL="156629" indent="-156629" algn="l" defTabSz="914377" rtl="0" eaLnBrk="1" latinLnBrk="0" hangingPunct="1">
        <a:lnSpc>
          <a:spcPct val="90000"/>
        </a:lnSpc>
        <a:spcBef>
          <a:spcPts val="400"/>
        </a:spcBef>
        <a:spcAft>
          <a:spcPts val="800"/>
        </a:spcAft>
        <a:buClr>
          <a:schemeClr val="accent1"/>
        </a:buClr>
        <a:buFont typeface="Arial" panose="020B0604020202020204" pitchFamily="34" charset="0"/>
        <a:buChar char="•"/>
        <a:tabLst/>
        <a:defRPr sz="1900" b="0" i="0" kern="1200">
          <a:solidFill>
            <a:schemeClr val="accent1"/>
          </a:solidFill>
          <a:latin typeface="+mn-lt"/>
          <a:ea typeface="+mn-ea"/>
          <a:cs typeface="Arial" panose="020B0604020202020204" pitchFamily="34" charset="0"/>
        </a:defRPr>
      </a:lvl1pPr>
      <a:lvl2pPr marL="292093" indent="-135463" algn="l" defTabSz="914377" rtl="0" eaLnBrk="1" latinLnBrk="0" hangingPunct="1">
        <a:lnSpc>
          <a:spcPct val="90000"/>
        </a:lnSpc>
        <a:spcBef>
          <a:spcPts val="0"/>
        </a:spcBef>
        <a:spcAft>
          <a:spcPts val="800"/>
        </a:spcAft>
        <a:buClr>
          <a:schemeClr val="accent1"/>
        </a:buClr>
        <a:buFont typeface="System Font Regular"/>
        <a:buChar char="-"/>
        <a:tabLst/>
        <a:defRPr sz="1900" b="0" i="0" kern="1200">
          <a:solidFill>
            <a:schemeClr val="accent1"/>
          </a:solidFill>
          <a:latin typeface="+mn-lt"/>
          <a:ea typeface="+mn-ea"/>
          <a:cs typeface="Arial" panose="020B0604020202020204" pitchFamily="34" charset="0"/>
        </a:defRPr>
      </a:lvl2pPr>
      <a:lvl3pPr marL="438140" indent="-135463" algn="l" defTabSz="914377" rtl="0" eaLnBrk="1" latinLnBrk="0" hangingPunct="1">
        <a:lnSpc>
          <a:spcPct val="90000"/>
        </a:lnSpc>
        <a:spcBef>
          <a:spcPts val="0"/>
        </a:spcBef>
        <a:spcAft>
          <a:spcPts val="800"/>
        </a:spcAft>
        <a:buClr>
          <a:schemeClr val="accent1"/>
        </a:buClr>
        <a:buFont typeface="Arial" panose="020B0604020202020204" pitchFamily="34" charset="0"/>
        <a:buChar char="•"/>
        <a:tabLst/>
        <a:defRPr sz="1600" b="0" i="0" kern="1200">
          <a:solidFill>
            <a:schemeClr val="accent1"/>
          </a:solidFill>
          <a:latin typeface="+mn-lt"/>
          <a:ea typeface="+mn-ea"/>
          <a:cs typeface="Arial" panose="020B0604020202020204" pitchFamily="34" charset="0"/>
        </a:defRPr>
      </a:lvl3pPr>
      <a:lvl4pPr marL="535504" indent="-97364" algn="l" defTabSz="914377" rtl="0" eaLnBrk="1" latinLnBrk="0" hangingPunct="1">
        <a:lnSpc>
          <a:spcPct val="90000"/>
        </a:lnSpc>
        <a:spcBef>
          <a:spcPts val="0"/>
        </a:spcBef>
        <a:spcAft>
          <a:spcPts val="800"/>
        </a:spcAft>
        <a:buClr>
          <a:schemeClr val="accent1"/>
        </a:buClr>
        <a:buFont typeface="System Font Regular"/>
        <a:buChar char="-"/>
        <a:tabLst/>
        <a:defRPr sz="1500" b="0" i="0" kern="1200">
          <a:solidFill>
            <a:schemeClr val="accent1"/>
          </a:solidFill>
          <a:latin typeface="+mn-lt"/>
          <a:ea typeface="+mn-ea"/>
          <a:cs typeface="Arial" panose="020B0604020202020204" pitchFamily="34" charset="0"/>
        </a:defRPr>
      </a:lvl4pPr>
      <a:lvl5pPr marL="694249" indent="-135463" algn="l" defTabSz="914377" rtl="0" eaLnBrk="1" latinLnBrk="0" hangingPunct="1">
        <a:lnSpc>
          <a:spcPct val="90000"/>
        </a:lnSpc>
        <a:spcBef>
          <a:spcPts val="0"/>
        </a:spcBef>
        <a:spcAft>
          <a:spcPts val="8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orient="horz" pos="3931">
          <p15:clr>
            <a:srgbClr val="F26B43"/>
          </p15:clr>
        </p15:guide>
        <p15:guide id="6" pos="7296">
          <p15:clr>
            <a:srgbClr val="F26B43"/>
          </p15:clr>
        </p15:guide>
        <p15:guide id="7" orient="horz" pos="4080">
          <p15:clr>
            <a:srgbClr val="F26B43"/>
          </p15:clr>
        </p15:guide>
        <p15:guide id="8" pos="1267">
          <p15:clr>
            <a:srgbClr val="F26B43"/>
          </p15:clr>
        </p15:guide>
        <p15:guide id="9" pos="1389">
          <p15:clr>
            <a:srgbClr val="F26B43"/>
          </p15:clr>
        </p15:guide>
        <p15:guide id="10" pos="2272">
          <p15:clr>
            <a:srgbClr val="F26B43"/>
          </p15:clr>
        </p15:guide>
        <p15:guide id="11" pos="2395">
          <p15:clr>
            <a:srgbClr val="F26B43"/>
          </p15:clr>
        </p15:guide>
        <p15:guide id="12" pos="3277">
          <p15:clr>
            <a:srgbClr val="F26B43"/>
          </p15:clr>
        </p15:guide>
        <p15:guide id="13" pos="3397">
          <p15:clr>
            <a:srgbClr val="F26B43"/>
          </p15:clr>
        </p15:guide>
        <p15:guide id="14" pos="4283">
          <p15:clr>
            <a:srgbClr val="F26B43"/>
          </p15:clr>
        </p15:guide>
        <p15:guide id="15" pos="4403">
          <p15:clr>
            <a:srgbClr val="F26B43"/>
          </p15:clr>
        </p15:guide>
        <p15:guide id="16" pos="5285">
          <p15:clr>
            <a:srgbClr val="F26B43"/>
          </p15:clr>
        </p15:guide>
        <p15:guide id="17" pos="5408">
          <p15:clr>
            <a:srgbClr val="F26B43"/>
          </p15:clr>
        </p15:guide>
        <p15:guide id="18" pos="6291">
          <p15:clr>
            <a:srgbClr val="F26B43"/>
          </p15:clr>
        </p15:guide>
        <p15:guide id="19" pos="6413">
          <p15:clr>
            <a:srgbClr val="F26B43"/>
          </p15:clr>
        </p15:guide>
        <p15:guide id="20" orient="horz" pos="368">
          <p15:clr>
            <a:srgbClr val="F26B43"/>
          </p15:clr>
        </p15:guide>
        <p15:guide id="21" orient="horz" pos="988">
          <p15:clr>
            <a:srgbClr val="F26B43"/>
          </p15:clr>
        </p15:guide>
        <p15:guide id="22" orient="horz" pos="568">
          <p15:clr>
            <a:srgbClr val="F26B43"/>
          </p15:clr>
        </p15:guide>
        <p15:guide id="23" orient="horz" pos="121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86.png"/></Relationships>
</file>

<file path=ppt/slides/_rels/slide2.xml.rels><?xml version="1.0" encoding="UTF-8" standalone="yes"?>
<Relationships xmlns="http://schemas.openxmlformats.org/package/2006/relationships"><Relationship Id="rId3" Type="http://schemas.openxmlformats.org/officeDocument/2006/relationships/hyperlink" Target="https://www.slps.org/Page/81610" TargetMode="External"/><Relationship Id="rId7" Type="http://schemas.openxmlformats.org/officeDocument/2006/relationships/image" Target="../media/image89.png"/><Relationship Id="rId2" Type="http://schemas.openxmlformats.org/officeDocument/2006/relationships/hyperlink" Target="https://member.uhc.com/myuhc" TargetMode="External"/><Relationship Id="rId1" Type="http://schemas.openxmlformats.org/officeDocument/2006/relationships/slideLayout" Target="../slideLayouts/slideLayout45.xml"/><Relationship Id="rId6" Type="http://schemas.openxmlformats.org/officeDocument/2006/relationships/image" Target="../media/image88.png"/><Relationship Id="rId5" Type="http://schemas.openxmlformats.org/officeDocument/2006/relationships/image" Target="../media/image17.png"/><Relationship Id="rId4" Type="http://schemas.openxmlformats.org/officeDocument/2006/relationships/image" Target="../media/image87.png"/></Relationships>
</file>

<file path=ppt/slides/_rels/slide3.xml.rels><?xml version="1.0" encoding="UTF-8" standalone="yes"?>
<Relationships xmlns="http://schemas.openxmlformats.org/package/2006/relationships"><Relationship Id="rId2" Type="http://schemas.openxmlformats.org/officeDocument/2006/relationships/image" Target="../media/image90.jpg"/><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2143A4-150A-9E20-D198-1C06FBEDA8EF}"/>
              </a:ext>
            </a:extLst>
          </p:cNvPr>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66DE20E4-D496-034F-914D-F7F15B93E95B}" type="slidenum">
              <a:rPr kumimoji="0" lang="en-US" sz="1067" b="0" i="0" u="none" strike="noStrike" kern="1200" cap="none" spc="0" normalizeH="0" baseline="0" noProof="0" smtClean="0">
                <a:ln>
                  <a:noFill/>
                </a:ln>
                <a:solidFill>
                  <a:srgbClr val="002677"/>
                </a:solidFill>
                <a:effectLst/>
                <a:uLnTx/>
                <a:uFillTx/>
                <a:latin typeface="Arial" panose="020B0604020202020204" pitchFamily="34" charset="0"/>
                <a:ea typeface="+mn-ea"/>
                <a:cs typeface="Arial" panose="020B0604020202020204" pitchFamily="34" charset="0"/>
              </a:rPr>
              <a:pPr marL="0" marR="0" lvl="0" indent="0" algn="r" defTabSz="914377" rtl="0" eaLnBrk="1" fontAlgn="auto" latinLnBrk="0" hangingPunct="1">
                <a:lnSpc>
                  <a:spcPct val="100000"/>
                </a:lnSpc>
                <a:spcBef>
                  <a:spcPts val="0"/>
                </a:spcBef>
                <a:spcAft>
                  <a:spcPts val="0"/>
                </a:spcAft>
                <a:buClrTx/>
                <a:buSzTx/>
                <a:buFontTx/>
                <a:buNone/>
                <a:tabLst/>
                <a:defRPr/>
              </a:pPr>
              <a:t>1</a:t>
            </a:fld>
            <a:endParaRPr kumimoji="0" lang="en-US" sz="1067" b="0" i="0" u="none" strike="noStrike" kern="1200" cap="none" spc="0" normalizeH="0" baseline="0" noProof="0" dirty="0">
              <a:ln>
                <a:noFill/>
              </a:ln>
              <a:solidFill>
                <a:srgbClr val="002677"/>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75B1BCB6-A706-2EF2-6AD1-014A8F2783C5}"/>
              </a:ext>
            </a:extLst>
          </p:cNvPr>
          <p:cNvSpPr txBox="1"/>
          <p:nvPr/>
        </p:nvSpPr>
        <p:spPr>
          <a:xfrm>
            <a:off x="1449324" y="0"/>
            <a:ext cx="9639300" cy="2002536"/>
          </a:xfrm>
          <a:prstGeom prst="rect">
            <a:avLst/>
          </a:prstGeom>
          <a:noFill/>
        </p:spPr>
        <p:txBody>
          <a:bodyPr vert="horz" wrap="square" lIns="25400" tIns="0" rIns="0" bIns="0" rtlCol="0" anchor="b">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002677"/>
                </a:solidFill>
                <a:effectLst/>
                <a:uLnTx/>
                <a:uFillTx/>
                <a:latin typeface="Georgia" panose="02040502050405020303" pitchFamily="18" charset="0"/>
                <a:ea typeface="+mn-ea"/>
                <a:cs typeface="+mn-cs"/>
              </a:rPr>
              <a:t>Welcome</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2800" b="1" dirty="0">
                <a:solidFill>
                  <a:srgbClr val="002677"/>
                </a:solidFill>
                <a:latin typeface="Georgia" panose="02040502050405020303" pitchFamily="18" charset="0"/>
              </a:rPr>
              <a:t>A friendly welcome from your health engagement coach, Leah</a:t>
            </a:r>
            <a:endParaRPr kumimoji="0" lang="en-US" sz="2800" b="1" i="0" u="none" strike="noStrike" kern="1200" cap="none" spc="0" normalizeH="0" baseline="0" noProof="0" dirty="0">
              <a:ln>
                <a:noFill/>
              </a:ln>
              <a:solidFill>
                <a:srgbClr val="002677"/>
              </a:solidFill>
              <a:effectLst/>
              <a:uLnTx/>
              <a:uFillTx/>
              <a:latin typeface="Georgia" panose="02040502050405020303" pitchFamily="18" charset="0"/>
              <a:ea typeface="+mn-ea"/>
              <a:cs typeface="+mn-cs"/>
            </a:endParaRPr>
          </a:p>
        </p:txBody>
      </p:sp>
      <p:sp>
        <p:nvSpPr>
          <p:cNvPr id="4" name="TextBox 3">
            <a:extLst>
              <a:ext uri="{FF2B5EF4-FFF2-40B4-BE49-F238E27FC236}">
                <a16:creationId xmlns:a16="http://schemas.microsoft.com/office/drawing/2014/main" id="{267ED327-009C-7BDD-F996-B06EE21BA495}"/>
              </a:ext>
            </a:extLst>
          </p:cNvPr>
          <p:cNvSpPr txBox="1"/>
          <p:nvPr/>
        </p:nvSpPr>
        <p:spPr>
          <a:xfrm>
            <a:off x="1449324" y="2516881"/>
            <a:ext cx="9639300" cy="1102233"/>
          </a:xfrm>
          <a:prstGeom prst="rect">
            <a:avLst/>
          </a:prstGeom>
          <a:noFill/>
        </p:spPr>
        <p:txBody>
          <a:bodyPr vert="horz" wrap="none" lIns="25400" tIns="0" rIns="0" bIns="0" rtlCol="0" anchor="t">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677"/>
                </a:solidFill>
                <a:effectLst/>
                <a:uLnTx/>
                <a:uFillTx/>
                <a:latin typeface="Arial" panose="020B0604020202020204" pitchFamily="34" charset="0"/>
                <a:ea typeface="+mn-ea"/>
                <a:cs typeface="+mn-cs"/>
              </a:rPr>
              <a:t>My role</a:t>
            </a:r>
            <a:r>
              <a:rPr lang="en-US" sz="2400" dirty="0">
                <a:solidFill>
                  <a:srgbClr val="002677"/>
                </a:solidFill>
                <a:latin typeface="Arial" panose="020B0604020202020204" pitchFamily="34" charset="0"/>
              </a:rPr>
              <a:t> is to support your health and well-being. </a:t>
            </a:r>
            <a:endParaRPr kumimoji="0" lang="en-US" sz="2400" b="0" i="0" u="none" strike="noStrike" kern="1200" cap="none" spc="0" normalizeH="0" baseline="0" noProof="0" dirty="0">
              <a:ln>
                <a:noFill/>
              </a:ln>
              <a:solidFill>
                <a:srgbClr val="002677"/>
              </a:solidFill>
              <a:effectLst/>
              <a:uLnTx/>
              <a:uFillTx/>
              <a:latin typeface="Arial" panose="020B0604020202020204" pitchFamily="34" charset="0"/>
              <a:ea typeface="+mn-ea"/>
              <a:cs typeface="+mn-cs"/>
            </a:endParaRPr>
          </a:p>
        </p:txBody>
      </p:sp>
      <p:sp>
        <p:nvSpPr>
          <p:cNvPr id="6" name="Graphic 8">
            <a:extLst>
              <a:ext uri="{FF2B5EF4-FFF2-40B4-BE49-F238E27FC236}">
                <a16:creationId xmlns:a16="http://schemas.microsoft.com/office/drawing/2014/main" id="{5BBE18E2-B273-486D-9E7B-FFAC22F2A36C}"/>
              </a:ext>
            </a:extLst>
          </p:cNvPr>
          <p:cNvSpPr>
            <a:spLocks noChangeAspect="1"/>
          </p:cNvSpPr>
          <p:nvPr/>
        </p:nvSpPr>
        <p:spPr>
          <a:xfrm>
            <a:off x="297076" y="584632"/>
            <a:ext cx="625047" cy="107424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wrap="square" rtlCol="0" anchor="ctr"/>
          <a:lstStyle>
            <a:defPPr>
              <a:defRPr lang="en-US"/>
            </a:defPPr>
            <a:lvl1pPr marL="0" indent="0" algn="l" defTabSz="914377" rtl="0" eaLnBrk="1" latinLnBrk="0" hangingPunct="1">
              <a:defRPr sz="1800" kern="1200">
                <a:solidFill>
                  <a:schemeClr val="tx1"/>
                </a:solidFill>
                <a:latin typeface="+mn-lt"/>
                <a:ea typeface="+mn-ea"/>
                <a:cs typeface="+mn-cs"/>
              </a:defRPr>
            </a:lvl1pPr>
            <a:lvl2pPr marL="457189" indent="0" algn="l" defTabSz="914377" rtl="0" eaLnBrk="1" latinLnBrk="0" hangingPunct="1">
              <a:defRPr sz="1800" kern="1200">
                <a:solidFill>
                  <a:schemeClr val="tx1"/>
                </a:solidFill>
                <a:latin typeface="+mn-lt"/>
                <a:ea typeface="+mn-ea"/>
                <a:cs typeface="+mn-cs"/>
              </a:defRPr>
            </a:lvl2pPr>
            <a:lvl3pPr marL="914377" indent="0" algn="l" defTabSz="914377" rtl="0" eaLnBrk="1" latinLnBrk="0" hangingPunct="1">
              <a:defRPr sz="1800" kern="1200">
                <a:solidFill>
                  <a:schemeClr val="tx1"/>
                </a:solidFill>
                <a:latin typeface="+mn-lt"/>
                <a:ea typeface="+mn-ea"/>
                <a:cs typeface="+mn-cs"/>
              </a:defRPr>
            </a:lvl3pPr>
            <a:lvl4pPr marL="1371566" indent="0" algn="l" defTabSz="914377" rtl="0" eaLnBrk="1" latinLnBrk="0" hangingPunct="1">
              <a:defRPr sz="1800" kern="1200">
                <a:solidFill>
                  <a:schemeClr val="tx1"/>
                </a:solidFill>
                <a:latin typeface="+mn-lt"/>
                <a:ea typeface="+mn-ea"/>
                <a:cs typeface="+mn-cs"/>
              </a:defRPr>
            </a:lvl4pPr>
            <a:lvl5pPr marL="1828754" indent="0" algn="l" defTabSz="914377" rtl="0" eaLnBrk="1" latinLnBrk="0" hangingPunct="1">
              <a:defRPr sz="1800" kern="1200">
                <a:solidFill>
                  <a:schemeClr val="tx1"/>
                </a:solidFill>
                <a:latin typeface="+mn-lt"/>
                <a:ea typeface="+mn-ea"/>
                <a:cs typeface="+mn-cs"/>
              </a:defRPr>
            </a:lvl5pPr>
            <a:lvl6pPr marL="2285943" indent="0" algn="l" defTabSz="914377" rtl="0" eaLnBrk="1" latinLnBrk="0" hangingPunct="1">
              <a:defRPr sz="1800" kern="1200">
                <a:solidFill>
                  <a:schemeClr val="tx1"/>
                </a:solidFill>
                <a:latin typeface="+mn-lt"/>
                <a:ea typeface="+mn-ea"/>
                <a:cs typeface="+mn-cs"/>
              </a:defRPr>
            </a:lvl6pPr>
            <a:lvl7pPr marL="2743131" indent="0" algn="l" defTabSz="914377" rtl="0" eaLnBrk="1" latinLnBrk="0" hangingPunct="1">
              <a:defRPr sz="1800" kern="1200">
                <a:solidFill>
                  <a:schemeClr val="tx1"/>
                </a:solidFill>
                <a:latin typeface="+mn-lt"/>
                <a:ea typeface="+mn-ea"/>
                <a:cs typeface="+mn-cs"/>
              </a:defRPr>
            </a:lvl7pPr>
            <a:lvl8pPr marL="3200320" indent="0" algn="l" defTabSz="914377" rtl="0" eaLnBrk="1" latinLnBrk="0" hangingPunct="1">
              <a:defRPr sz="1800" kern="1200">
                <a:solidFill>
                  <a:schemeClr val="tx1"/>
                </a:solidFill>
                <a:latin typeface="+mn-lt"/>
                <a:ea typeface="+mn-ea"/>
                <a:cs typeface="+mn-cs"/>
              </a:defRPr>
            </a:lvl8pPr>
            <a:lvl9pPr marL="3657509" indent="0"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2677"/>
              </a:solidFill>
              <a:effectLst/>
              <a:uLnTx/>
              <a:uFillTx/>
              <a:latin typeface="Arial"/>
              <a:ea typeface="+mn-ea"/>
              <a:cs typeface="+mn-cs"/>
            </a:endParaRPr>
          </a:p>
        </p:txBody>
      </p:sp>
      <p:pic>
        <p:nvPicPr>
          <p:cNvPr id="7" name="Picture 6" descr="A close up of a sign&#10;&#10;Description automatically generated">
            <a:extLst>
              <a:ext uri="{FF2B5EF4-FFF2-40B4-BE49-F238E27FC236}">
                <a16:creationId xmlns:a16="http://schemas.microsoft.com/office/drawing/2014/main" id="{BAA5CB50-E12A-4630-89B4-9FD3D542E9DD}"/>
              </a:ext>
            </a:extLst>
          </p:cNvPr>
          <p:cNvPicPr>
            <a:picLocks noChangeAspect="1"/>
          </p:cNvPicPr>
          <p:nvPr/>
        </p:nvPicPr>
        <p:blipFill>
          <a:blip r:embed="rId3"/>
          <a:stretch>
            <a:fillRect/>
          </a:stretch>
        </p:blipFill>
        <p:spPr>
          <a:xfrm>
            <a:off x="10073640" y="5454015"/>
            <a:ext cx="1497897" cy="555499"/>
          </a:xfrm>
          <a:prstGeom prst="rect">
            <a:avLst/>
          </a:prstGeom>
        </p:spPr>
      </p:pic>
      <p:sp>
        <p:nvSpPr>
          <p:cNvPr id="8" name="Freeform 10">
            <a:extLst>
              <a:ext uri="{FF2B5EF4-FFF2-40B4-BE49-F238E27FC236}">
                <a16:creationId xmlns:a16="http://schemas.microsoft.com/office/drawing/2014/main" id="{0E80D646-5B6F-465C-8F09-1B60A123BD47}"/>
              </a:ext>
            </a:extLst>
          </p:cNvPr>
          <p:cNvSpPr/>
          <p:nvPr/>
        </p:nvSpPr>
        <p:spPr>
          <a:xfrm>
            <a:off x="0" y="2446020"/>
            <a:ext cx="12192000" cy="3009143"/>
          </a:xfrm>
          <a:custGeom>
            <a:avLst/>
            <a:gdLst>
              <a:gd name="connsiteX0" fmla="*/ 75465 w 9144000"/>
              <a:gd name="connsiteY0" fmla="*/ 1220801 h 2246856"/>
              <a:gd name="connsiteX1" fmla="*/ 2401545 w 9144000"/>
              <a:gd name="connsiteY1" fmla="*/ 1992275 h 2246856"/>
              <a:gd name="connsiteX2" fmla="*/ 48611 w 9144000"/>
              <a:gd name="connsiteY2" fmla="*/ 1358732 h 2246856"/>
              <a:gd name="connsiteX3" fmla="*/ 0 w 9144000"/>
              <a:gd name="connsiteY3" fmla="*/ 1360190 h 2246856"/>
              <a:gd name="connsiteX4" fmla="*/ 0 w 9144000"/>
              <a:gd name="connsiteY4" fmla="*/ 1220948 h 2246856"/>
              <a:gd name="connsiteX5" fmla="*/ 0 w 9144000"/>
              <a:gd name="connsiteY5" fmla="*/ 932112 h 2246856"/>
              <a:gd name="connsiteX6" fmla="*/ 184018 w 9144000"/>
              <a:gd name="connsiteY6" fmla="*/ 951532 h 2246856"/>
              <a:gd name="connsiteX7" fmla="*/ 2339206 w 9144000"/>
              <a:gd name="connsiteY7" fmla="*/ 1945314 h 2246856"/>
              <a:gd name="connsiteX8" fmla="*/ 115341 w 9144000"/>
              <a:gd name="connsiteY8" fmla="*/ 1085384 h 2246856"/>
              <a:gd name="connsiteX9" fmla="*/ 0 w 9144000"/>
              <a:gd name="connsiteY9" fmla="*/ 1077547 h 2246856"/>
              <a:gd name="connsiteX10" fmla="*/ 5599046 w 9144000"/>
              <a:gd name="connsiteY10" fmla="*/ 896769 h 2246856"/>
              <a:gd name="connsiteX11" fmla="*/ 6485913 w 9144000"/>
              <a:gd name="connsiteY11" fmla="*/ 1206134 h 2246856"/>
              <a:gd name="connsiteX12" fmla="*/ 6485913 w 9144000"/>
              <a:gd name="connsiteY12" fmla="*/ 1206323 h 2246856"/>
              <a:gd name="connsiteX13" fmla="*/ 5262052 w 9144000"/>
              <a:gd name="connsiteY13" fmla="*/ 1381788 h 2246856"/>
              <a:gd name="connsiteX14" fmla="*/ 3948946 w 9144000"/>
              <a:gd name="connsiteY14" fmla="*/ 2062858 h 2246856"/>
              <a:gd name="connsiteX15" fmla="*/ 3030908 w 9144000"/>
              <a:gd name="connsiteY15" fmla="*/ 2241062 h 2246856"/>
              <a:gd name="connsiteX16" fmla="*/ 2401356 w 9144000"/>
              <a:gd name="connsiteY16" fmla="*/ 1992275 h 2246856"/>
              <a:gd name="connsiteX17" fmla="*/ 3424556 w 9144000"/>
              <a:gd name="connsiteY17" fmla="*/ 1842039 h 2246856"/>
              <a:gd name="connsiteX18" fmla="*/ 4734914 w 9144000"/>
              <a:gd name="connsiteY18" fmla="*/ 1107772 h 2246856"/>
              <a:gd name="connsiteX19" fmla="*/ 5599046 w 9144000"/>
              <a:gd name="connsiteY19" fmla="*/ 896769 h 2246856"/>
              <a:gd name="connsiteX20" fmla="*/ 9144000 w 9144000"/>
              <a:gd name="connsiteY20" fmla="*/ 679755 h 2246856"/>
              <a:gd name="connsiteX21" fmla="*/ 9144000 w 9144000"/>
              <a:gd name="connsiteY21" fmla="*/ 855699 h 2246856"/>
              <a:gd name="connsiteX22" fmla="*/ 8219858 w 9144000"/>
              <a:gd name="connsiteY22" fmla="*/ 1346166 h 2246856"/>
              <a:gd name="connsiteX23" fmla="*/ 6835032 w 9144000"/>
              <a:gd name="connsiteY23" fmla="*/ 1461157 h 2246856"/>
              <a:gd name="connsiteX24" fmla="*/ 8199299 w 9144000"/>
              <a:gd name="connsiteY24" fmla="*/ 1228338 h 2246856"/>
              <a:gd name="connsiteX25" fmla="*/ 0 w 9144000"/>
              <a:gd name="connsiteY25" fmla="*/ 634918 h 2246856"/>
              <a:gd name="connsiteX26" fmla="*/ 230952 w 9144000"/>
              <a:gd name="connsiteY26" fmla="*/ 660354 h 2246856"/>
              <a:gd name="connsiteX27" fmla="*/ 2292120 w 9144000"/>
              <a:gd name="connsiteY27" fmla="*/ 1892496 h 2246856"/>
              <a:gd name="connsiteX28" fmla="*/ 206890 w 9144000"/>
              <a:gd name="connsiteY28" fmla="*/ 805932 h 2246856"/>
              <a:gd name="connsiteX29" fmla="*/ 0 w 9144000"/>
              <a:gd name="connsiteY29" fmla="*/ 783537 h 2246856"/>
              <a:gd name="connsiteX30" fmla="*/ 9144000 w 9144000"/>
              <a:gd name="connsiteY30" fmla="*/ 336776 h 2246856"/>
              <a:gd name="connsiteX31" fmla="*/ 9144000 w 9144000"/>
              <a:gd name="connsiteY31" fmla="*/ 507930 h 2246856"/>
              <a:gd name="connsiteX32" fmla="*/ 7983195 w 9144000"/>
              <a:gd name="connsiteY32" fmla="*/ 1230607 h 2246856"/>
              <a:gd name="connsiteX33" fmla="*/ 6686100 w 9144000"/>
              <a:gd name="connsiteY33" fmla="*/ 1342858 h 2246856"/>
              <a:gd name="connsiteX34" fmla="*/ 7924457 w 9144000"/>
              <a:gd name="connsiteY34" fmla="*/ 1131111 h 2246856"/>
              <a:gd name="connsiteX35" fmla="*/ 9133957 w 9144000"/>
              <a:gd name="connsiteY35" fmla="*/ 343267 h 2246856"/>
              <a:gd name="connsiteX36" fmla="*/ 9144000 w 9144000"/>
              <a:gd name="connsiteY36" fmla="*/ 0 h 2246856"/>
              <a:gd name="connsiteX37" fmla="*/ 9144000 w 9144000"/>
              <a:gd name="connsiteY37" fmla="*/ 169983 h 2246856"/>
              <a:gd name="connsiteX38" fmla="*/ 9141500 w 9144000"/>
              <a:gd name="connsiteY38" fmla="*/ 171717 h 2246856"/>
              <a:gd name="connsiteX39" fmla="*/ 7681351 w 9144000"/>
              <a:gd name="connsiteY39" fmla="*/ 1160591 h 2246856"/>
              <a:gd name="connsiteX40" fmla="*/ 6485913 w 9144000"/>
              <a:gd name="connsiteY40" fmla="*/ 1206134 h 2246856"/>
              <a:gd name="connsiteX41" fmla="*/ 7643740 w 9144000"/>
              <a:gd name="connsiteY41" fmla="*/ 1049189 h 2246856"/>
              <a:gd name="connsiteX42" fmla="*/ 8830271 w 9144000"/>
              <a:gd name="connsiteY42" fmla="*/ 219584 h 224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144000" h="2246856">
                <a:moveTo>
                  <a:pt x="75465" y="1220801"/>
                </a:moveTo>
                <a:cubicBezTo>
                  <a:pt x="976487" y="1256641"/>
                  <a:pt x="1657416" y="1835395"/>
                  <a:pt x="2401545" y="1992275"/>
                </a:cubicBezTo>
                <a:cubicBezTo>
                  <a:pt x="1604124" y="1916537"/>
                  <a:pt x="931939" y="1369096"/>
                  <a:pt x="48611" y="1358732"/>
                </a:cubicBezTo>
                <a:lnTo>
                  <a:pt x="0" y="1360190"/>
                </a:lnTo>
                <a:lnTo>
                  <a:pt x="0" y="1220948"/>
                </a:lnTo>
                <a:close/>
                <a:moveTo>
                  <a:pt x="0" y="932112"/>
                </a:moveTo>
                <a:lnTo>
                  <a:pt x="184018" y="951532"/>
                </a:lnTo>
                <a:cubicBezTo>
                  <a:pt x="1352510" y="1111199"/>
                  <a:pt x="1773248" y="1716771"/>
                  <a:pt x="2339206" y="1945314"/>
                </a:cubicBezTo>
                <a:cubicBezTo>
                  <a:pt x="1805401" y="1812618"/>
                  <a:pt x="1092319" y="1189118"/>
                  <a:pt x="115341" y="1085384"/>
                </a:cubicBezTo>
                <a:lnTo>
                  <a:pt x="0" y="1077547"/>
                </a:lnTo>
                <a:close/>
                <a:moveTo>
                  <a:pt x="5599046" y="896769"/>
                </a:moveTo>
                <a:cubicBezTo>
                  <a:pt x="5920596" y="895410"/>
                  <a:pt x="6245935" y="980780"/>
                  <a:pt x="6485913" y="1206134"/>
                </a:cubicBezTo>
                <a:lnTo>
                  <a:pt x="6485913" y="1206323"/>
                </a:lnTo>
                <a:cubicBezTo>
                  <a:pt x="6202638" y="1093977"/>
                  <a:pt x="5676165" y="1122229"/>
                  <a:pt x="5262052" y="1381788"/>
                </a:cubicBezTo>
                <a:lnTo>
                  <a:pt x="3948946" y="2062858"/>
                </a:lnTo>
                <a:cubicBezTo>
                  <a:pt x="3630711" y="2212148"/>
                  <a:pt x="3318635" y="2265818"/>
                  <a:pt x="3030908" y="2241062"/>
                </a:cubicBezTo>
                <a:cubicBezTo>
                  <a:pt x="2789792" y="2220369"/>
                  <a:pt x="2592068" y="2129283"/>
                  <a:pt x="2401356" y="1992275"/>
                </a:cubicBezTo>
                <a:cubicBezTo>
                  <a:pt x="2886334" y="2046322"/>
                  <a:pt x="3114375" y="1986038"/>
                  <a:pt x="3424556" y="1842039"/>
                </a:cubicBezTo>
                <a:lnTo>
                  <a:pt x="4734914" y="1107772"/>
                </a:lnTo>
                <a:cubicBezTo>
                  <a:pt x="4959734" y="986213"/>
                  <a:pt x="5277495" y="898127"/>
                  <a:pt x="5599046" y="896769"/>
                </a:cubicBezTo>
                <a:close/>
                <a:moveTo>
                  <a:pt x="9144000" y="679755"/>
                </a:moveTo>
                <a:lnTo>
                  <a:pt x="9144000" y="855699"/>
                </a:lnTo>
                <a:lnTo>
                  <a:pt x="8219858" y="1346166"/>
                </a:lnTo>
                <a:cubicBezTo>
                  <a:pt x="7594000" y="1645220"/>
                  <a:pt x="7239102" y="1691898"/>
                  <a:pt x="6835032" y="1461157"/>
                </a:cubicBezTo>
                <a:cubicBezTo>
                  <a:pt x="7306273" y="1632087"/>
                  <a:pt x="7708921" y="1488749"/>
                  <a:pt x="8199299" y="1228338"/>
                </a:cubicBezTo>
                <a:close/>
                <a:moveTo>
                  <a:pt x="0" y="634918"/>
                </a:moveTo>
                <a:lnTo>
                  <a:pt x="230952" y="660354"/>
                </a:lnTo>
                <a:cubicBezTo>
                  <a:pt x="1395259" y="830711"/>
                  <a:pt x="1782030" y="1526118"/>
                  <a:pt x="2292120" y="1892496"/>
                </a:cubicBezTo>
                <a:cubicBezTo>
                  <a:pt x="1732557" y="1623382"/>
                  <a:pt x="1367925" y="971259"/>
                  <a:pt x="206890" y="805932"/>
                </a:cubicBezTo>
                <a:lnTo>
                  <a:pt x="0" y="783537"/>
                </a:lnTo>
                <a:close/>
                <a:moveTo>
                  <a:pt x="9144000" y="336776"/>
                </a:moveTo>
                <a:lnTo>
                  <a:pt x="9144000" y="507930"/>
                </a:lnTo>
                <a:lnTo>
                  <a:pt x="7983195" y="1230607"/>
                </a:lnTo>
                <a:cubicBezTo>
                  <a:pt x="7595611" y="1463708"/>
                  <a:pt x="7113571" y="1590606"/>
                  <a:pt x="6686100" y="1342858"/>
                </a:cubicBezTo>
                <a:cubicBezTo>
                  <a:pt x="7023567" y="1450386"/>
                  <a:pt x="7467901" y="1447930"/>
                  <a:pt x="7924457" y="1131111"/>
                </a:cubicBezTo>
                <a:cubicBezTo>
                  <a:pt x="8036457" y="1053265"/>
                  <a:pt x="8837502" y="534913"/>
                  <a:pt x="9133957" y="343267"/>
                </a:cubicBezTo>
                <a:close/>
                <a:moveTo>
                  <a:pt x="9144000" y="0"/>
                </a:moveTo>
                <a:lnTo>
                  <a:pt x="9144000" y="169983"/>
                </a:lnTo>
                <a:lnTo>
                  <a:pt x="9141500" y="171717"/>
                </a:lnTo>
                <a:cubicBezTo>
                  <a:pt x="8781210" y="421372"/>
                  <a:pt x="7808517" y="1093416"/>
                  <a:pt x="7681351" y="1160591"/>
                </a:cubicBezTo>
                <a:cubicBezTo>
                  <a:pt x="7524840" y="1243268"/>
                  <a:pt x="7059473" y="1519740"/>
                  <a:pt x="6485913" y="1206134"/>
                </a:cubicBezTo>
                <a:cubicBezTo>
                  <a:pt x="6878708" y="1368843"/>
                  <a:pt x="7309779" y="1278890"/>
                  <a:pt x="7643740" y="1049189"/>
                </a:cubicBezTo>
                <a:lnTo>
                  <a:pt x="8830271" y="219584"/>
                </a:lnTo>
                <a:close/>
              </a:path>
            </a:pathLst>
          </a:custGeom>
          <a:solidFill>
            <a:srgbClr val="002677"/>
          </a:solidFill>
          <a:ln w="9181" cap="flat">
            <a:noFill/>
            <a:prstDash val="solid"/>
            <a:miter/>
          </a:ln>
        </p:spPr>
        <p:txBody>
          <a:bodyPr wrap="square" rtlCol="0" anchor="ctr">
            <a:noAutofit/>
          </a:bodyPr>
          <a:lstStyle>
            <a:defPPr>
              <a:defRPr lang="en-US"/>
            </a:defPPr>
            <a:lvl1pPr marL="0" indent="0" algn="l" defTabSz="914377" rtl="0" eaLnBrk="1" latinLnBrk="0" hangingPunct="1">
              <a:defRPr sz="1800" kern="1200">
                <a:solidFill>
                  <a:schemeClr val="tx1"/>
                </a:solidFill>
                <a:latin typeface="+mn-lt"/>
                <a:ea typeface="+mn-ea"/>
                <a:cs typeface="+mn-cs"/>
              </a:defRPr>
            </a:lvl1pPr>
            <a:lvl2pPr marL="457189" indent="0" algn="l" defTabSz="914377" rtl="0" eaLnBrk="1" latinLnBrk="0" hangingPunct="1">
              <a:defRPr sz="1800" kern="1200">
                <a:solidFill>
                  <a:schemeClr val="tx1"/>
                </a:solidFill>
                <a:latin typeface="+mn-lt"/>
                <a:ea typeface="+mn-ea"/>
                <a:cs typeface="+mn-cs"/>
              </a:defRPr>
            </a:lvl2pPr>
            <a:lvl3pPr marL="914377" indent="0" algn="l" defTabSz="914377" rtl="0" eaLnBrk="1" latinLnBrk="0" hangingPunct="1">
              <a:defRPr sz="1800" kern="1200">
                <a:solidFill>
                  <a:schemeClr val="tx1"/>
                </a:solidFill>
                <a:latin typeface="+mn-lt"/>
                <a:ea typeface="+mn-ea"/>
                <a:cs typeface="+mn-cs"/>
              </a:defRPr>
            </a:lvl3pPr>
            <a:lvl4pPr marL="1371566" indent="0" algn="l" defTabSz="914377" rtl="0" eaLnBrk="1" latinLnBrk="0" hangingPunct="1">
              <a:defRPr sz="1800" kern="1200">
                <a:solidFill>
                  <a:schemeClr val="tx1"/>
                </a:solidFill>
                <a:latin typeface="+mn-lt"/>
                <a:ea typeface="+mn-ea"/>
                <a:cs typeface="+mn-cs"/>
              </a:defRPr>
            </a:lvl4pPr>
            <a:lvl5pPr marL="1828754" indent="0" algn="l" defTabSz="914377" rtl="0" eaLnBrk="1" latinLnBrk="0" hangingPunct="1">
              <a:defRPr sz="1800" kern="1200">
                <a:solidFill>
                  <a:schemeClr val="tx1"/>
                </a:solidFill>
                <a:latin typeface="+mn-lt"/>
                <a:ea typeface="+mn-ea"/>
                <a:cs typeface="+mn-cs"/>
              </a:defRPr>
            </a:lvl5pPr>
            <a:lvl6pPr marL="2285943" indent="0" algn="l" defTabSz="914377" rtl="0" eaLnBrk="1" latinLnBrk="0" hangingPunct="1">
              <a:defRPr sz="1800" kern="1200">
                <a:solidFill>
                  <a:schemeClr val="tx1"/>
                </a:solidFill>
                <a:latin typeface="+mn-lt"/>
                <a:ea typeface="+mn-ea"/>
                <a:cs typeface="+mn-cs"/>
              </a:defRPr>
            </a:lvl6pPr>
            <a:lvl7pPr marL="2743131" indent="0" algn="l" defTabSz="914377" rtl="0" eaLnBrk="1" latinLnBrk="0" hangingPunct="1">
              <a:defRPr sz="1800" kern="1200">
                <a:solidFill>
                  <a:schemeClr val="tx1"/>
                </a:solidFill>
                <a:latin typeface="+mn-lt"/>
                <a:ea typeface="+mn-ea"/>
                <a:cs typeface="+mn-cs"/>
              </a:defRPr>
            </a:lvl7pPr>
            <a:lvl8pPr marL="3200320" indent="0" algn="l" defTabSz="914377" rtl="0" eaLnBrk="1" latinLnBrk="0" hangingPunct="1">
              <a:defRPr sz="1800" kern="1200">
                <a:solidFill>
                  <a:schemeClr val="tx1"/>
                </a:solidFill>
                <a:latin typeface="+mn-lt"/>
                <a:ea typeface="+mn-ea"/>
                <a:cs typeface="+mn-cs"/>
              </a:defRPr>
            </a:lvl8pPr>
            <a:lvl9pPr marL="3657509" indent="0"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677"/>
                </a:solidFill>
                <a:effectLst/>
                <a:uLnTx/>
                <a:uFillTx/>
                <a:latin typeface="Arial"/>
                <a:ea typeface="+mn-ea"/>
                <a:cs typeface="+mn-cs"/>
              </a:rPr>
              <a:t>  </a:t>
            </a:r>
          </a:p>
        </p:txBody>
      </p:sp>
      <p:pic>
        <p:nvPicPr>
          <p:cNvPr id="9" name="Picture 8">
            <a:extLst>
              <a:ext uri="{FF2B5EF4-FFF2-40B4-BE49-F238E27FC236}">
                <a16:creationId xmlns:a16="http://schemas.microsoft.com/office/drawing/2014/main" id="{45147158-C2AB-4BCA-7792-53D0DE21A4F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5280" y="5413487"/>
            <a:ext cx="1497897" cy="670701"/>
          </a:xfrm>
          <a:prstGeom prst="rect">
            <a:avLst/>
          </a:prstGeom>
          <a:noFill/>
          <a:ln>
            <a:noFill/>
          </a:ln>
        </p:spPr>
      </p:pic>
    </p:spTree>
    <p:extLst>
      <p:ext uri="{BB962C8B-B14F-4D97-AF65-F5344CB8AC3E}">
        <p14:creationId xmlns:p14="http://schemas.microsoft.com/office/powerpoint/2010/main" val="3169316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935DD5-E04C-34BE-C472-36FDE0CC7C37}"/>
              </a:ext>
            </a:extLst>
          </p:cNvPr>
          <p:cNvSpPr>
            <a:spLocks noGrp="1"/>
          </p:cNvSpPr>
          <p:nvPr>
            <p:ph type="sldNum" sz="quarter" idx="10"/>
          </p:nvPr>
        </p:nvSpPr>
        <p:spPr/>
        <p:txBody>
          <a:bodyPr/>
          <a:lstStyle/>
          <a:p>
            <a:fld id="{66DE20E4-D496-034F-914D-F7F15B93E95B}" type="slidenum">
              <a:rPr lang="en-US" smtClean="0"/>
              <a:pPr/>
              <a:t>2</a:t>
            </a:fld>
            <a:endParaRPr lang="en-US" dirty="0"/>
          </a:p>
        </p:txBody>
      </p:sp>
      <p:sp>
        <p:nvSpPr>
          <p:cNvPr id="3" name="Text Placeholder 2">
            <a:extLst>
              <a:ext uri="{FF2B5EF4-FFF2-40B4-BE49-F238E27FC236}">
                <a16:creationId xmlns:a16="http://schemas.microsoft.com/office/drawing/2014/main" id="{414E7A20-7AA0-38BA-6660-A2D5942D00A4}"/>
              </a:ext>
            </a:extLst>
          </p:cNvPr>
          <p:cNvSpPr>
            <a:spLocks noGrp="1"/>
          </p:cNvSpPr>
          <p:nvPr>
            <p:ph type="body" sz="quarter" idx="16"/>
          </p:nvPr>
        </p:nvSpPr>
        <p:spPr/>
        <p:txBody>
          <a:bodyPr/>
          <a:lstStyle/>
          <a:p>
            <a:r>
              <a:rPr lang="en-US" dirty="0"/>
              <a:t>Wellness Programs &amp; Resources</a:t>
            </a:r>
          </a:p>
        </p:txBody>
      </p:sp>
      <p:sp>
        <p:nvSpPr>
          <p:cNvPr id="4" name="Text Placeholder 3">
            <a:extLst>
              <a:ext uri="{FF2B5EF4-FFF2-40B4-BE49-F238E27FC236}">
                <a16:creationId xmlns:a16="http://schemas.microsoft.com/office/drawing/2014/main" id="{31638B44-2AA3-010A-EEEE-C42297DAC6D4}"/>
              </a:ext>
            </a:extLst>
          </p:cNvPr>
          <p:cNvSpPr>
            <a:spLocks noGrp="1"/>
          </p:cNvSpPr>
          <p:nvPr>
            <p:ph type="body" sz="quarter" idx="17"/>
          </p:nvPr>
        </p:nvSpPr>
        <p:spPr>
          <a:xfrm>
            <a:off x="2564151" y="1249945"/>
            <a:ext cx="6899890" cy="286255"/>
          </a:xfrm>
        </p:spPr>
        <p:txBody>
          <a:bodyPr/>
          <a:lstStyle/>
          <a:p>
            <a:r>
              <a:rPr lang="en-US" sz="1400" dirty="0"/>
              <a:t>I can connect you with tools and programs that support your health goals. Whether you are interested in fitness, nutrition, stress management or preventative care.</a:t>
            </a:r>
          </a:p>
        </p:txBody>
      </p:sp>
      <p:sp>
        <p:nvSpPr>
          <p:cNvPr id="5" name="Text Placeholder 4">
            <a:extLst>
              <a:ext uri="{FF2B5EF4-FFF2-40B4-BE49-F238E27FC236}">
                <a16:creationId xmlns:a16="http://schemas.microsoft.com/office/drawing/2014/main" id="{B1A9D00A-8EF1-705D-5B9A-03B03413D3CB}"/>
              </a:ext>
            </a:extLst>
          </p:cNvPr>
          <p:cNvSpPr>
            <a:spLocks noGrp="1"/>
          </p:cNvSpPr>
          <p:nvPr>
            <p:ph type="body" sz="quarter" idx="18"/>
          </p:nvPr>
        </p:nvSpPr>
        <p:spPr/>
        <p:txBody>
          <a:bodyPr/>
          <a:lstStyle/>
          <a:p>
            <a:r>
              <a:rPr lang="en-US" dirty="0"/>
              <a:t>UHC Rewards</a:t>
            </a:r>
          </a:p>
        </p:txBody>
      </p:sp>
      <p:sp>
        <p:nvSpPr>
          <p:cNvPr id="6" name="Text Placeholder 5">
            <a:extLst>
              <a:ext uri="{FF2B5EF4-FFF2-40B4-BE49-F238E27FC236}">
                <a16:creationId xmlns:a16="http://schemas.microsoft.com/office/drawing/2014/main" id="{6860A429-E7BD-4295-578B-78EF5674572A}"/>
              </a:ext>
            </a:extLst>
          </p:cNvPr>
          <p:cNvSpPr>
            <a:spLocks noGrp="1"/>
          </p:cNvSpPr>
          <p:nvPr>
            <p:ph type="body" sz="quarter" idx="19"/>
          </p:nvPr>
        </p:nvSpPr>
        <p:spPr>
          <a:xfrm>
            <a:off x="2564151" y="2634212"/>
            <a:ext cx="6899890" cy="328313"/>
          </a:xfrm>
        </p:spPr>
        <p:txBody>
          <a:bodyPr/>
          <a:lstStyle/>
          <a:p>
            <a:r>
              <a:rPr lang="en-US" sz="1400" dirty="0"/>
              <a:t>Your health plan comes with a way to earn up to $300! Make sure you register on </a:t>
            </a:r>
            <a:r>
              <a:rPr lang="en-US" sz="1400" dirty="0">
                <a:hlinkClick r:id="rId2"/>
              </a:rPr>
              <a:t>myuhc.com </a:t>
            </a:r>
            <a:r>
              <a:rPr lang="en-US" sz="1400" dirty="0"/>
              <a:t>and select UHC Rewards to start earning your rewards. </a:t>
            </a:r>
          </a:p>
        </p:txBody>
      </p:sp>
      <p:sp>
        <p:nvSpPr>
          <p:cNvPr id="7" name="Text Placeholder 6">
            <a:extLst>
              <a:ext uri="{FF2B5EF4-FFF2-40B4-BE49-F238E27FC236}">
                <a16:creationId xmlns:a16="http://schemas.microsoft.com/office/drawing/2014/main" id="{FA30C64E-293F-E1C7-7B28-B059EEAABC12}"/>
              </a:ext>
            </a:extLst>
          </p:cNvPr>
          <p:cNvSpPr>
            <a:spLocks noGrp="1"/>
          </p:cNvSpPr>
          <p:nvPr>
            <p:ph type="body" sz="quarter" idx="20"/>
          </p:nvPr>
        </p:nvSpPr>
        <p:spPr/>
        <p:txBody>
          <a:bodyPr/>
          <a:lstStyle/>
          <a:p>
            <a:r>
              <a:rPr lang="en-US" dirty="0"/>
              <a:t>Wellness Events &amp; Committees</a:t>
            </a:r>
          </a:p>
        </p:txBody>
      </p:sp>
      <p:sp>
        <p:nvSpPr>
          <p:cNvPr id="8" name="Text Placeholder 7">
            <a:extLst>
              <a:ext uri="{FF2B5EF4-FFF2-40B4-BE49-F238E27FC236}">
                <a16:creationId xmlns:a16="http://schemas.microsoft.com/office/drawing/2014/main" id="{38C79FFF-49EF-E051-FD24-4FCC1744B9AC}"/>
              </a:ext>
            </a:extLst>
          </p:cNvPr>
          <p:cNvSpPr>
            <a:spLocks noGrp="1"/>
          </p:cNvSpPr>
          <p:nvPr>
            <p:ph type="body" sz="quarter" idx="21"/>
          </p:nvPr>
        </p:nvSpPr>
        <p:spPr>
          <a:xfrm>
            <a:off x="2564150" y="3895476"/>
            <a:ext cx="6899889" cy="165062"/>
          </a:xfrm>
        </p:spPr>
        <p:txBody>
          <a:bodyPr/>
          <a:lstStyle/>
          <a:p>
            <a:r>
              <a:rPr lang="en-US" sz="1400" dirty="0"/>
              <a:t>If your interested in getting involved, we have wellness committees and events throughout the year you can participate in or help shape. </a:t>
            </a:r>
          </a:p>
        </p:txBody>
      </p:sp>
      <p:sp>
        <p:nvSpPr>
          <p:cNvPr id="9" name="Text Placeholder 8">
            <a:extLst>
              <a:ext uri="{FF2B5EF4-FFF2-40B4-BE49-F238E27FC236}">
                <a16:creationId xmlns:a16="http://schemas.microsoft.com/office/drawing/2014/main" id="{85B23E56-4BEE-961A-5790-1F073FE45BF0}"/>
              </a:ext>
            </a:extLst>
          </p:cNvPr>
          <p:cNvSpPr>
            <a:spLocks noGrp="1"/>
          </p:cNvSpPr>
          <p:nvPr>
            <p:ph type="body" sz="quarter" idx="22"/>
          </p:nvPr>
        </p:nvSpPr>
        <p:spPr/>
        <p:txBody>
          <a:bodyPr/>
          <a:lstStyle/>
          <a:p>
            <a:r>
              <a:rPr lang="en-US" dirty="0"/>
              <a:t>Check out our </a:t>
            </a:r>
            <a:r>
              <a:rPr lang="en-US" dirty="0">
                <a:hlinkClick r:id="rId3"/>
              </a:rPr>
              <a:t>Wellness Website</a:t>
            </a:r>
            <a:endParaRPr lang="en-US" dirty="0"/>
          </a:p>
        </p:txBody>
      </p:sp>
      <p:pic>
        <p:nvPicPr>
          <p:cNvPr id="11" name="Picture 10" descr="Logo&#10;&#10;Description automatically generated">
            <a:extLst>
              <a:ext uri="{FF2B5EF4-FFF2-40B4-BE49-F238E27FC236}">
                <a16:creationId xmlns:a16="http://schemas.microsoft.com/office/drawing/2014/main" id="{31B3DCAF-3163-1BA2-D359-DAF77B990257}"/>
              </a:ext>
            </a:extLst>
          </p:cNvPr>
          <p:cNvPicPr>
            <a:picLocks noChangeAspect="1"/>
          </p:cNvPicPr>
          <p:nvPr/>
        </p:nvPicPr>
        <p:blipFill>
          <a:blip r:embed="rId4"/>
          <a:stretch>
            <a:fillRect/>
          </a:stretch>
        </p:blipFill>
        <p:spPr>
          <a:xfrm>
            <a:off x="1399116" y="2087787"/>
            <a:ext cx="698455" cy="931273"/>
          </a:xfrm>
          <a:prstGeom prst="rect">
            <a:avLst/>
          </a:prstGeom>
        </p:spPr>
      </p:pic>
      <p:pic>
        <p:nvPicPr>
          <p:cNvPr id="12" name="Picture 11">
            <a:extLst>
              <a:ext uri="{FF2B5EF4-FFF2-40B4-BE49-F238E27FC236}">
                <a16:creationId xmlns:a16="http://schemas.microsoft.com/office/drawing/2014/main" id="{214CDE8C-E242-ED99-7386-8DC655F2D449}"/>
              </a:ext>
            </a:extLst>
          </p:cNvPr>
          <p:cNvPicPr>
            <a:picLocks noChangeAspect="1"/>
          </p:cNvPicPr>
          <p:nvPr/>
        </p:nvPicPr>
        <p:blipFill>
          <a:blip r:embed="rId5"/>
          <a:srcRect/>
          <a:stretch/>
        </p:blipFill>
        <p:spPr>
          <a:xfrm>
            <a:off x="1341943" y="884540"/>
            <a:ext cx="812800" cy="812800"/>
          </a:xfrm>
          <a:prstGeom prst="rect">
            <a:avLst/>
          </a:prstGeom>
        </p:spPr>
      </p:pic>
      <p:pic>
        <p:nvPicPr>
          <p:cNvPr id="14" name="Picture 13" descr="A mouse cursor pointing at something&#10;&#10;AI-generated content may be incorrect.">
            <a:extLst>
              <a:ext uri="{FF2B5EF4-FFF2-40B4-BE49-F238E27FC236}">
                <a16:creationId xmlns:a16="http://schemas.microsoft.com/office/drawing/2014/main" id="{69E90BFD-C7C5-B44B-0518-156293E3E4E9}"/>
              </a:ext>
            </a:extLst>
          </p:cNvPr>
          <p:cNvPicPr>
            <a:picLocks noChangeAspect="1"/>
          </p:cNvPicPr>
          <p:nvPr/>
        </p:nvPicPr>
        <p:blipFill>
          <a:blip r:embed="rId6">
            <a:extLst>
              <a:ext uri="{28A0092B-C50C-407E-A947-70E740481C1C}">
                <a14:useLocalDpi xmlns:a14="http://schemas.microsoft.com/office/drawing/2010/main" val="0"/>
              </a:ext>
            </a:extLst>
          </a:blip>
          <a:srcRect l="19069" t="12722" r="18441"/>
          <a:stretch>
            <a:fillRect/>
          </a:stretch>
        </p:blipFill>
        <p:spPr>
          <a:xfrm flipH="1">
            <a:off x="1399116" y="4739665"/>
            <a:ext cx="890861" cy="812800"/>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332BA720-A95D-5916-1AEA-90C3786E814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302911" y="3326531"/>
            <a:ext cx="890861" cy="1153586"/>
          </a:xfrm>
          <a:prstGeom prst="rect">
            <a:avLst/>
          </a:prstGeom>
        </p:spPr>
      </p:pic>
    </p:spTree>
    <p:extLst>
      <p:ext uri="{BB962C8B-B14F-4D97-AF65-F5344CB8AC3E}">
        <p14:creationId xmlns:p14="http://schemas.microsoft.com/office/powerpoint/2010/main" val="3020570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FCC6F-91B6-F052-5F5D-7E2855A7C586}"/>
              </a:ext>
            </a:extLst>
          </p:cNvPr>
          <p:cNvSpPr>
            <a:spLocks noGrp="1"/>
          </p:cNvSpPr>
          <p:nvPr>
            <p:ph type="title"/>
          </p:nvPr>
        </p:nvSpPr>
        <p:spPr/>
        <p:txBody>
          <a:bodyPr/>
          <a:lstStyle/>
          <a:p>
            <a:r>
              <a:rPr lang="en-US" dirty="0"/>
              <a:t>Get in touch with Leah</a:t>
            </a:r>
          </a:p>
        </p:txBody>
      </p:sp>
      <p:sp>
        <p:nvSpPr>
          <p:cNvPr id="3" name="Slide Number Placeholder 2">
            <a:extLst>
              <a:ext uri="{FF2B5EF4-FFF2-40B4-BE49-F238E27FC236}">
                <a16:creationId xmlns:a16="http://schemas.microsoft.com/office/drawing/2014/main" id="{3E3F4C35-04A7-E733-8E65-79EF9B98BC2B}"/>
              </a:ext>
            </a:extLst>
          </p:cNvPr>
          <p:cNvSpPr>
            <a:spLocks noGrp="1"/>
          </p:cNvSpPr>
          <p:nvPr>
            <p:ph type="sldNum" sz="quarter" idx="12"/>
          </p:nvPr>
        </p:nvSpPr>
        <p:spPr/>
        <p:txBody>
          <a:bodyPr/>
          <a:lstStyle/>
          <a:p>
            <a:fld id="{66DE20E4-D496-034F-914D-F7F15B93E95B}" type="slidenum">
              <a:rPr lang="en-US" smtClean="0"/>
              <a:pPr/>
              <a:t>3</a:t>
            </a:fld>
            <a:endParaRPr lang="en-US" dirty="0"/>
          </a:p>
        </p:txBody>
      </p:sp>
      <p:sp>
        <p:nvSpPr>
          <p:cNvPr id="4" name="Text Placeholder 3">
            <a:extLst>
              <a:ext uri="{FF2B5EF4-FFF2-40B4-BE49-F238E27FC236}">
                <a16:creationId xmlns:a16="http://schemas.microsoft.com/office/drawing/2014/main" id="{6BEFB04E-2644-D1EE-2044-96391F9CD540}"/>
              </a:ext>
            </a:extLst>
          </p:cNvPr>
          <p:cNvSpPr>
            <a:spLocks noGrp="1"/>
          </p:cNvSpPr>
          <p:nvPr>
            <p:ph type="body" sz="quarter" idx="13"/>
          </p:nvPr>
        </p:nvSpPr>
        <p:spPr/>
        <p:txBody>
          <a:bodyPr/>
          <a:lstStyle/>
          <a:p>
            <a:endParaRPr lang="en-US"/>
          </a:p>
        </p:txBody>
      </p:sp>
      <p:pic>
        <p:nvPicPr>
          <p:cNvPr id="8" name="Picture Placeholder 7" descr="A close-up of a person smiling&#10;&#10;AI-generated content may be incorrect.">
            <a:extLst>
              <a:ext uri="{FF2B5EF4-FFF2-40B4-BE49-F238E27FC236}">
                <a16:creationId xmlns:a16="http://schemas.microsoft.com/office/drawing/2014/main" id="{FB526111-F963-BA9F-F1E3-909F4CDE7353}"/>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5809" b="15809"/>
          <a:stretch>
            <a:fillRect/>
          </a:stretch>
        </p:blipFill>
        <p:spPr>
          <a:xfrm>
            <a:off x="7251192" y="1380322"/>
            <a:ext cx="4130040" cy="3535157"/>
          </a:xfrm>
        </p:spPr>
      </p:pic>
      <p:sp>
        <p:nvSpPr>
          <p:cNvPr id="6" name="Content Placeholder 5">
            <a:extLst>
              <a:ext uri="{FF2B5EF4-FFF2-40B4-BE49-F238E27FC236}">
                <a16:creationId xmlns:a16="http://schemas.microsoft.com/office/drawing/2014/main" id="{C8207F02-5EEB-EF0B-E2CF-8EAA6575F734}"/>
              </a:ext>
            </a:extLst>
          </p:cNvPr>
          <p:cNvSpPr>
            <a:spLocks noGrp="1"/>
          </p:cNvSpPr>
          <p:nvPr>
            <p:ph idx="15"/>
          </p:nvPr>
        </p:nvSpPr>
        <p:spPr/>
        <p:txBody>
          <a:bodyPr/>
          <a:lstStyle/>
          <a:p>
            <a:pPr marL="0" indent="0">
              <a:buNone/>
            </a:pPr>
            <a:r>
              <a:rPr lang="en-US" dirty="0"/>
              <a:t>Please let me know if you have any questions, as well as if I can do anything to support your health &amp; well-being. </a:t>
            </a:r>
          </a:p>
          <a:p>
            <a:endParaRPr lang="en-US" dirty="0"/>
          </a:p>
          <a:p>
            <a:pPr marL="0" indent="0">
              <a:spcAft>
                <a:spcPts val="0"/>
              </a:spcAft>
              <a:buNone/>
            </a:pPr>
            <a:r>
              <a:rPr lang="en-US" dirty="0"/>
              <a:t>Be well,</a:t>
            </a:r>
          </a:p>
          <a:p>
            <a:pPr marL="0" indent="0">
              <a:spcBef>
                <a:spcPts val="0"/>
              </a:spcBef>
              <a:spcAft>
                <a:spcPts val="0"/>
              </a:spcAft>
              <a:buNone/>
            </a:pPr>
            <a:r>
              <a:rPr lang="en-US" dirty="0"/>
              <a:t>Leah Hammel</a:t>
            </a:r>
          </a:p>
          <a:p>
            <a:pPr marL="0" indent="0">
              <a:spcBef>
                <a:spcPts val="0"/>
              </a:spcBef>
              <a:spcAft>
                <a:spcPts val="0"/>
              </a:spcAft>
              <a:buNone/>
            </a:pPr>
            <a:endParaRPr lang="en-US" sz="300" dirty="0"/>
          </a:p>
          <a:p>
            <a:pPr marL="0" indent="0">
              <a:spcAft>
                <a:spcPts val="0"/>
              </a:spcAft>
              <a:buNone/>
            </a:pPr>
            <a:r>
              <a:rPr lang="en-US" sz="1400" dirty="0"/>
              <a:t>Mobile: 314.439.6846</a:t>
            </a:r>
          </a:p>
          <a:p>
            <a:pPr marL="0" indent="0">
              <a:spcAft>
                <a:spcPts val="0"/>
              </a:spcAft>
              <a:buNone/>
            </a:pPr>
            <a:r>
              <a:rPr lang="en-US" sz="1400" dirty="0"/>
              <a:t>Leah_hammel@uhc.com</a:t>
            </a:r>
          </a:p>
        </p:txBody>
      </p:sp>
    </p:spTree>
    <p:extLst>
      <p:ext uri="{BB962C8B-B14F-4D97-AF65-F5344CB8AC3E}">
        <p14:creationId xmlns:p14="http://schemas.microsoft.com/office/powerpoint/2010/main" val="165718364"/>
      </p:ext>
    </p:extLst>
  </p:cSld>
  <p:clrMapOvr>
    <a:masterClrMapping/>
  </p:clrMapOvr>
</p:sld>
</file>

<file path=ppt/theme/theme1.xml><?xml version="1.0" encoding="utf-8"?>
<a:theme xmlns:a="http://schemas.openxmlformats.org/drawingml/2006/main" name="Master Theme">
  <a:themeElements>
    <a:clrScheme name="Integrated Brand">
      <a:dk1>
        <a:srgbClr val="002677"/>
      </a:dk1>
      <a:lt1>
        <a:srgbClr val="FFFFFF"/>
      </a:lt1>
      <a:dk2>
        <a:srgbClr val="5A5A5A"/>
      </a:dk2>
      <a:lt2>
        <a:srgbClr val="CCF2F7"/>
      </a:lt2>
      <a:accent1>
        <a:srgbClr val="002677"/>
      </a:accent1>
      <a:accent2>
        <a:srgbClr val="00BED5"/>
      </a:accent2>
      <a:accent3>
        <a:srgbClr val="99E5EE"/>
      </a:accent3>
      <a:accent4>
        <a:srgbClr val="F2B411"/>
      </a:accent4>
      <a:accent5>
        <a:srgbClr val="FAE1A0"/>
      </a:accent5>
      <a:accent6>
        <a:srgbClr val="E87722"/>
      </a:accent6>
      <a:hlink>
        <a:srgbClr val="000814"/>
      </a:hlink>
      <a:folHlink>
        <a:srgbClr val="000814"/>
      </a:folHlink>
    </a:clrScheme>
    <a:fontScheme name="ISG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2">
              <a:lumMod val="40000"/>
              <a:lumOff val="6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TotalTime>
  <Words>172</Words>
  <Application>Microsoft Office PowerPoint</Application>
  <PresentationFormat>Widescreen</PresentationFormat>
  <Paragraphs>24</Paragraphs>
  <Slides>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Aptos</vt:lpstr>
      <vt:lpstr>Arial</vt:lpstr>
      <vt:lpstr>Calibri</vt:lpstr>
      <vt:lpstr>Calibri Light</vt:lpstr>
      <vt:lpstr>Georgia</vt:lpstr>
      <vt:lpstr>System Font Regular</vt:lpstr>
      <vt:lpstr>UHC Sans</vt:lpstr>
      <vt:lpstr>UHCSans-Medium</vt:lpstr>
      <vt:lpstr>Master Theme</vt:lpstr>
      <vt:lpstr>PowerPoint Presentation</vt:lpstr>
      <vt:lpstr>PowerPoint Presentation</vt:lpstr>
      <vt:lpstr>Get in touch with Leah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Hammel, Leah</dc:creator>
  <cp:lastModifiedBy>Anderson, Rebecca D.</cp:lastModifiedBy>
  <cp:revision>1</cp:revision>
  <dcterms:created xsi:type="dcterms:W3CDTF">2025-08-12T20:23:54Z</dcterms:created>
  <dcterms:modified xsi:type="dcterms:W3CDTF">2025-08-12T20:57:10Z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42f8b2-88d4-454a-ae0a-d915e44763d2_Enabled">
    <vt:lpwstr>true</vt:lpwstr>
  </property>
  <property fmtid="{D5CDD505-2E9C-101B-9397-08002B2CF9AE}" pid="3" name="MSIP_Label_f442f8b2-88d4-454a-ae0a-d915e44763d2_SetDate">
    <vt:lpwstr>2025-08-12T20:57:07Z</vt:lpwstr>
  </property>
  <property fmtid="{D5CDD505-2E9C-101B-9397-08002B2CF9AE}" pid="4" name="MSIP_Label_f442f8b2-88d4-454a-ae0a-d915e44763d2_Method">
    <vt:lpwstr>Standard</vt:lpwstr>
  </property>
  <property fmtid="{D5CDD505-2E9C-101B-9397-08002B2CF9AE}" pid="5" name="MSIP_Label_f442f8b2-88d4-454a-ae0a-d915e44763d2_Name">
    <vt:lpwstr>defa4170-0d19-0005-0003-bc88714345d2</vt:lpwstr>
  </property>
  <property fmtid="{D5CDD505-2E9C-101B-9397-08002B2CF9AE}" pid="6" name="MSIP_Label_f442f8b2-88d4-454a-ae0a-d915e44763d2_SiteId">
    <vt:lpwstr>08e33d6b-a654-486a-80e3-20b190ae22d7</vt:lpwstr>
  </property>
  <property fmtid="{D5CDD505-2E9C-101B-9397-08002B2CF9AE}" pid="7" name="MSIP_Label_f442f8b2-88d4-454a-ae0a-d915e44763d2_ActionId">
    <vt:lpwstr>f58ed029-bfe9-4bb4-bde9-945cb2f6fe56</vt:lpwstr>
  </property>
  <property fmtid="{D5CDD505-2E9C-101B-9397-08002B2CF9AE}" pid="8" name="MSIP_Label_f442f8b2-88d4-454a-ae0a-d915e44763d2_ContentBits">
    <vt:lpwstr>0</vt:lpwstr>
  </property>
  <property fmtid="{D5CDD505-2E9C-101B-9397-08002B2CF9AE}" pid="9" name="MSIP_Label_f442f8b2-88d4-454a-ae0a-d915e44763d2_Tag">
    <vt:lpwstr>10, 3, 0, 1</vt:lpwstr>
  </property>
</Properties>
</file>